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36"/>
  </p:notesMasterIdLst>
  <p:sldIdLst>
    <p:sldId id="256" r:id="rId3"/>
    <p:sldId id="259" r:id="rId4"/>
    <p:sldId id="260" r:id="rId5"/>
    <p:sldId id="261" r:id="rId6"/>
    <p:sldId id="262" r:id="rId7"/>
    <p:sldId id="313" r:id="rId8"/>
    <p:sldId id="263" r:id="rId9"/>
    <p:sldId id="265" r:id="rId10"/>
    <p:sldId id="266" r:id="rId11"/>
    <p:sldId id="269" r:id="rId12"/>
    <p:sldId id="315" r:id="rId13"/>
    <p:sldId id="316" r:id="rId14"/>
    <p:sldId id="271" r:id="rId15"/>
    <p:sldId id="272" r:id="rId16"/>
    <p:sldId id="270" r:id="rId17"/>
    <p:sldId id="317" r:id="rId18"/>
    <p:sldId id="318" r:id="rId19"/>
    <p:sldId id="319" r:id="rId20"/>
    <p:sldId id="320" r:id="rId21"/>
    <p:sldId id="321" r:id="rId22"/>
    <p:sldId id="278" r:id="rId23"/>
    <p:sldId id="279" r:id="rId24"/>
    <p:sldId id="322" r:id="rId25"/>
    <p:sldId id="281" r:id="rId26"/>
    <p:sldId id="324" r:id="rId27"/>
    <p:sldId id="325" r:id="rId28"/>
    <p:sldId id="326" r:id="rId29"/>
    <p:sldId id="327" r:id="rId30"/>
    <p:sldId id="328" r:id="rId31"/>
    <p:sldId id="329" r:id="rId32"/>
    <p:sldId id="285" r:id="rId33"/>
    <p:sldId id="283" r:id="rId34"/>
    <p:sldId id="290"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Overpass" panose="020B0604020202020204" charset="0"/>
      <p:regular r:id="rId41"/>
      <p:bold r:id="rId42"/>
      <p:italic r:id="rId43"/>
      <p:boldItalic r:id="rId44"/>
    </p:embeddedFont>
    <p:embeddedFont>
      <p:font typeface="Oxanium"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AEA82-8CCC-393E-AAE3-1BF037C6E6E9}" v="271" dt="2022-11-22T02:29:32.888"/>
    <p1510:client id="{1BCD8BA6-CF37-4DD0-8D7A-2CD8C5B4F252}" v="324" dt="2022-11-21T10:28:07.222"/>
    <p1510:client id="{3ABF196E-7BEA-B6DA-EC15-CED23A3D6A6C}" v="27" dt="2022-11-21T02:38:14.186"/>
    <p1510:client id="{552F8215-9A4E-4BC2-A34A-BFBA7E413F29}" v="524" dt="2022-11-23T14:52:19.621"/>
    <p1510:client id="{6E9012F6-7A36-D8D3-83C0-B0CB498260C2}" v="5" dt="2022-11-24T04:21:14.993"/>
    <p1510:client id="{7B7A7B9A-D284-13B1-4174-80FD80CF3FE9}" v="1481" dt="2022-11-22T10:17:21.826"/>
    <p1510:client id="{DA5B095B-EE97-4A8C-89B9-A6EC983D3FBC}" v="878" dt="2022-11-22T15:57:49.585"/>
  </p1510:revLst>
</p1510:revInfo>
</file>

<file path=ppt/tableStyles.xml><?xml version="1.0" encoding="utf-8"?>
<a:tblStyleLst xmlns:a="http://schemas.openxmlformats.org/drawingml/2006/main" def="{3F073552-CE2C-440C-8E84-875C7DB78437}">
  <a:tblStyle styleId="{3F073552-CE2C-440C-8E84-875C7DB784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Vo" userId="S::long.vo@nexlab.tech::a0681721-f591-41d9-8148-e63ea1557766" providerId="AD" clId="Web-{7B7A7B9A-D284-13B1-4174-80FD80CF3FE9}"/>
    <pc:docChg chg="addSld delSld modSld sldOrd modMainMaster">
      <pc:chgData name="Long Vo" userId="S::long.vo@nexlab.tech::a0681721-f591-41d9-8148-e63ea1557766" providerId="AD" clId="Web-{7B7A7B9A-D284-13B1-4174-80FD80CF3FE9}" dt="2022-11-22T10:17:17.982" v="1398" actId="20577"/>
      <pc:docMkLst>
        <pc:docMk/>
      </pc:docMkLst>
      <pc:sldChg chg="mod">
        <pc:chgData name="Long Vo" userId="S::long.vo@nexlab.tech::a0681721-f591-41d9-8148-e63ea1557766" providerId="AD" clId="Web-{7B7A7B9A-D284-13B1-4174-80FD80CF3FE9}" dt="2022-11-22T09:42:58.253" v="1335"/>
        <pc:sldMkLst>
          <pc:docMk/>
          <pc:sldMk cId="0" sldId="256"/>
        </pc:sldMkLst>
      </pc:sldChg>
      <pc:sldChg chg="mod">
        <pc:chgData name="Long Vo" userId="S::long.vo@nexlab.tech::a0681721-f591-41d9-8148-e63ea1557766" providerId="AD" clId="Web-{7B7A7B9A-D284-13B1-4174-80FD80CF3FE9}" dt="2022-11-22T09:42:58.253" v="1335"/>
        <pc:sldMkLst>
          <pc:docMk/>
          <pc:sldMk cId="0" sldId="259"/>
        </pc:sldMkLst>
      </pc:sldChg>
      <pc:sldChg chg="mod">
        <pc:chgData name="Long Vo" userId="S::long.vo@nexlab.tech::a0681721-f591-41d9-8148-e63ea1557766" providerId="AD" clId="Web-{7B7A7B9A-D284-13B1-4174-80FD80CF3FE9}" dt="2022-11-22T09:42:58.253" v="1335"/>
        <pc:sldMkLst>
          <pc:docMk/>
          <pc:sldMk cId="0" sldId="260"/>
        </pc:sldMkLst>
      </pc:sldChg>
      <pc:sldChg chg="mod">
        <pc:chgData name="Long Vo" userId="S::long.vo@nexlab.tech::a0681721-f591-41d9-8148-e63ea1557766" providerId="AD" clId="Web-{7B7A7B9A-D284-13B1-4174-80FD80CF3FE9}" dt="2022-11-22T09:42:58.253" v="1335"/>
        <pc:sldMkLst>
          <pc:docMk/>
          <pc:sldMk cId="0" sldId="261"/>
        </pc:sldMkLst>
      </pc:sldChg>
      <pc:sldChg chg="mod">
        <pc:chgData name="Long Vo" userId="S::long.vo@nexlab.tech::a0681721-f591-41d9-8148-e63ea1557766" providerId="AD" clId="Web-{7B7A7B9A-D284-13B1-4174-80FD80CF3FE9}" dt="2022-11-22T09:42:58.253" v="1335"/>
        <pc:sldMkLst>
          <pc:docMk/>
          <pc:sldMk cId="0" sldId="262"/>
        </pc:sldMkLst>
      </pc:sldChg>
      <pc:sldChg chg="addSp delSp modSp mod">
        <pc:chgData name="Long Vo" userId="S::long.vo@nexlab.tech::a0681721-f591-41d9-8148-e63ea1557766" providerId="AD" clId="Web-{7B7A7B9A-D284-13B1-4174-80FD80CF3FE9}" dt="2022-11-22T09:42:58.253" v="1335"/>
        <pc:sldMkLst>
          <pc:docMk/>
          <pc:sldMk cId="0" sldId="263"/>
        </pc:sldMkLst>
        <pc:spChg chg="add mod">
          <ac:chgData name="Long Vo" userId="S::long.vo@nexlab.tech::a0681721-f591-41d9-8148-e63ea1557766" providerId="AD" clId="Web-{7B7A7B9A-D284-13B1-4174-80FD80CF3FE9}" dt="2022-11-22T02:54:40.318" v="183" actId="1076"/>
          <ac:spMkLst>
            <pc:docMk/>
            <pc:sldMk cId="0" sldId="263"/>
            <ac:spMk id="3" creationId="{0B88FA12-CCAF-A2F7-B43B-2A4A7BA45DC7}"/>
          </ac:spMkLst>
        </pc:spChg>
        <pc:spChg chg="add mod">
          <ac:chgData name="Long Vo" userId="S::long.vo@nexlab.tech::a0681721-f591-41d9-8148-e63ea1557766" providerId="AD" clId="Web-{7B7A7B9A-D284-13B1-4174-80FD80CF3FE9}" dt="2022-11-22T02:55:59.258" v="189" actId="1076"/>
          <ac:spMkLst>
            <pc:docMk/>
            <pc:sldMk cId="0" sldId="263"/>
            <ac:spMk id="5" creationId="{B5FB38E9-DE20-CDE9-D7F7-E8F4BBE23831}"/>
          </ac:spMkLst>
        </pc:spChg>
        <pc:spChg chg="del">
          <ac:chgData name="Long Vo" userId="S::long.vo@nexlab.tech::a0681721-f591-41d9-8148-e63ea1557766" providerId="AD" clId="Web-{7B7A7B9A-D284-13B1-4174-80FD80CF3FE9}" dt="2022-11-22T02:55:05.928" v="184"/>
          <ac:spMkLst>
            <pc:docMk/>
            <pc:sldMk cId="0" sldId="263"/>
            <ac:spMk id="1365" creationId="{00000000-0000-0000-0000-000000000000}"/>
          </ac:spMkLst>
        </pc:spChg>
        <pc:spChg chg="del">
          <ac:chgData name="Long Vo" userId="S::long.vo@nexlab.tech::a0681721-f591-41d9-8148-e63ea1557766" providerId="AD" clId="Web-{7B7A7B9A-D284-13B1-4174-80FD80CF3FE9}" dt="2022-11-22T02:54:34.771" v="182"/>
          <ac:spMkLst>
            <pc:docMk/>
            <pc:sldMk cId="0" sldId="263"/>
            <ac:spMk id="1368" creationId="{00000000-0000-0000-0000-000000000000}"/>
          </ac:spMkLst>
        </pc:spChg>
      </pc:sldChg>
      <pc:sldChg chg="addSp delSp modSp mod">
        <pc:chgData name="Long Vo" userId="S::long.vo@nexlab.tech::a0681721-f591-41d9-8148-e63ea1557766" providerId="AD" clId="Web-{7B7A7B9A-D284-13B1-4174-80FD80CF3FE9}" dt="2022-11-22T09:42:58.253" v="1335"/>
        <pc:sldMkLst>
          <pc:docMk/>
          <pc:sldMk cId="0" sldId="265"/>
        </pc:sldMkLst>
        <pc:spChg chg="add mod">
          <ac:chgData name="Long Vo" userId="S::long.vo@nexlab.tech::a0681721-f591-41d9-8148-e63ea1557766" providerId="AD" clId="Web-{7B7A7B9A-D284-13B1-4174-80FD80CF3FE9}" dt="2022-11-22T02:35:09.646" v="107" actId="1076"/>
          <ac:spMkLst>
            <pc:docMk/>
            <pc:sldMk cId="0" sldId="265"/>
            <ac:spMk id="2" creationId="{798B25DF-EB5D-378F-AF3F-26FFAFFAD795}"/>
          </ac:spMkLst>
        </pc:spChg>
        <pc:spChg chg="mod">
          <ac:chgData name="Long Vo" userId="S::long.vo@nexlab.tech::a0681721-f591-41d9-8148-e63ea1557766" providerId="AD" clId="Web-{7B7A7B9A-D284-13B1-4174-80FD80CF3FE9}" dt="2022-11-22T02:30:34.624" v="52" actId="1076"/>
          <ac:spMkLst>
            <pc:docMk/>
            <pc:sldMk cId="0" sldId="265"/>
            <ac:spMk id="3" creationId="{5A696281-4341-4000-DF7F-53CECE0B6A9F}"/>
          </ac:spMkLst>
        </pc:spChg>
        <pc:spChg chg="mod">
          <ac:chgData name="Long Vo" userId="S::long.vo@nexlab.tech::a0681721-f591-41d9-8148-e63ea1557766" providerId="AD" clId="Web-{7B7A7B9A-D284-13B1-4174-80FD80CF3FE9}" dt="2022-11-22T02:30:34.639" v="53" actId="1076"/>
          <ac:spMkLst>
            <pc:docMk/>
            <pc:sldMk cId="0" sldId="265"/>
            <ac:spMk id="5" creationId="{23F600F3-EDB0-4126-B40E-F1F3D33F2C91}"/>
          </ac:spMkLst>
        </pc:spChg>
        <pc:spChg chg="mod">
          <ac:chgData name="Long Vo" userId="S::long.vo@nexlab.tech::a0681721-f591-41d9-8148-e63ea1557766" providerId="AD" clId="Web-{7B7A7B9A-D284-13B1-4174-80FD80CF3FE9}" dt="2022-11-22T02:30:34.655" v="54" actId="1076"/>
          <ac:spMkLst>
            <pc:docMk/>
            <pc:sldMk cId="0" sldId="265"/>
            <ac:spMk id="7" creationId="{CD1C2940-80FB-B808-5B92-A5D5ED85B299}"/>
          </ac:spMkLst>
        </pc:spChg>
        <pc:spChg chg="mod">
          <ac:chgData name="Long Vo" userId="S::long.vo@nexlab.tech::a0681721-f591-41d9-8148-e63ea1557766" providerId="AD" clId="Web-{7B7A7B9A-D284-13B1-4174-80FD80CF3FE9}" dt="2022-11-22T02:30:34.670" v="55" actId="1076"/>
          <ac:spMkLst>
            <pc:docMk/>
            <pc:sldMk cId="0" sldId="265"/>
            <ac:spMk id="9" creationId="{B589055C-8B9C-61DF-5641-1063D1E45C2C}"/>
          </ac:spMkLst>
        </pc:spChg>
        <pc:spChg chg="add del mod">
          <ac:chgData name="Long Vo" userId="S::long.vo@nexlab.tech::a0681721-f591-41d9-8148-e63ea1557766" providerId="AD" clId="Web-{7B7A7B9A-D284-13B1-4174-80FD80CF3FE9}" dt="2022-11-22T02:56:47.399" v="191"/>
          <ac:spMkLst>
            <pc:docMk/>
            <pc:sldMk cId="0" sldId="265"/>
            <ac:spMk id="11" creationId="{F4D4AFF4-CD39-C9D3-875A-6ED6CD00335E}"/>
          </ac:spMkLst>
        </pc:spChg>
        <pc:spChg chg="add mod">
          <ac:chgData name="Long Vo" userId="S::long.vo@nexlab.tech::a0681721-f591-41d9-8148-e63ea1557766" providerId="AD" clId="Web-{7B7A7B9A-D284-13B1-4174-80FD80CF3FE9}" dt="2022-11-22T02:40:30.827" v="173" actId="1076"/>
          <ac:spMkLst>
            <pc:docMk/>
            <pc:sldMk cId="0" sldId="265"/>
            <ac:spMk id="12" creationId="{9314B8C2-5112-4F63-AEEA-27B30BA1FC0E}"/>
          </ac:spMkLst>
        </pc:spChg>
        <pc:spChg chg="mod">
          <ac:chgData name="Long Vo" userId="S::long.vo@nexlab.tech::a0681721-f591-41d9-8148-e63ea1557766" providerId="AD" clId="Web-{7B7A7B9A-D284-13B1-4174-80FD80CF3FE9}" dt="2022-11-22T02:30:34.670" v="56" actId="1076"/>
          <ac:spMkLst>
            <pc:docMk/>
            <pc:sldMk cId="0" sldId="265"/>
            <ac:spMk id="13" creationId="{0117524C-B9F5-9FF1-EF94-8D86BF24E9AA}"/>
          </ac:spMkLst>
        </pc:spChg>
        <pc:spChg chg="add mod">
          <ac:chgData name="Long Vo" userId="S::long.vo@nexlab.tech::a0681721-f591-41d9-8148-e63ea1557766" providerId="AD" clId="Web-{7B7A7B9A-D284-13B1-4174-80FD80CF3FE9}" dt="2022-11-22T02:40:39.483" v="176" actId="1076"/>
          <ac:spMkLst>
            <pc:docMk/>
            <pc:sldMk cId="0" sldId="265"/>
            <ac:spMk id="14" creationId="{DF0812B8-B38B-EDF3-8465-80F982B7DB36}"/>
          </ac:spMkLst>
        </pc:spChg>
        <pc:spChg chg="mod">
          <ac:chgData name="Long Vo" userId="S::long.vo@nexlab.tech::a0681721-f591-41d9-8148-e63ea1557766" providerId="AD" clId="Web-{7B7A7B9A-D284-13B1-4174-80FD80CF3FE9}" dt="2022-11-22T02:35:29.663" v="111" actId="14100"/>
          <ac:spMkLst>
            <pc:docMk/>
            <pc:sldMk cId="0" sldId="265"/>
            <ac:spMk id="15" creationId="{D9471B29-12B5-9233-3DD4-CF105459D07A}"/>
          </ac:spMkLst>
        </pc:spChg>
        <pc:spChg chg="add mod">
          <ac:chgData name="Long Vo" userId="S::long.vo@nexlab.tech::a0681721-f591-41d9-8148-e63ea1557766" providerId="AD" clId="Web-{7B7A7B9A-D284-13B1-4174-80FD80CF3FE9}" dt="2022-11-22T02:40:37.718" v="175" actId="1076"/>
          <ac:spMkLst>
            <pc:docMk/>
            <pc:sldMk cId="0" sldId="265"/>
            <ac:spMk id="16" creationId="{00826D14-6C1F-FF28-0496-02DF52C35C14}"/>
          </ac:spMkLst>
        </pc:spChg>
        <pc:spChg chg="add mod">
          <ac:chgData name="Long Vo" userId="S::long.vo@nexlab.tech::a0681721-f591-41d9-8148-e63ea1557766" providerId="AD" clId="Web-{7B7A7B9A-D284-13B1-4174-80FD80CF3FE9}" dt="2022-11-22T02:56:57.697" v="193" actId="1076"/>
          <ac:spMkLst>
            <pc:docMk/>
            <pc:sldMk cId="0" sldId="265"/>
            <ac:spMk id="18" creationId="{FDDADEE0-7BC4-3F7A-F36A-4F2C8C7147EE}"/>
          </ac:spMkLst>
        </pc:spChg>
        <pc:spChg chg="add mod">
          <ac:chgData name="Long Vo" userId="S::long.vo@nexlab.tech::a0681721-f591-41d9-8148-e63ea1557766" providerId="AD" clId="Web-{7B7A7B9A-D284-13B1-4174-80FD80CF3FE9}" dt="2022-11-22T02:57:43.198" v="197" actId="1076"/>
          <ac:spMkLst>
            <pc:docMk/>
            <pc:sldMk cId="0" sldId="265"/>
            <ac:spMk id="20" creationId="{848E62D1-B055-0B17-898D-67E0113A39FF}"/>
          </ac:spMkLst>
        </pc:spChg>
        <pc:spChg chg="mod">
          <ac:chgData name="Long Vo" userId="S::long.vo@nexlab.tech::a0681721-f591-41d9-8148-e63ea1557766" providerId="AD" clId="Web-{7B7A7B9A-D284-13B1-4174-80FD80CF3FE9}" dt="2022-11-22T02:30:34.436" v="38" actId="1076"/>
          <ac:spMkLst>
            <pc:docMk/>
            <pc:sldMk cId="0" sldId="265"/>
            <ac:spMk id="1390" creationId="{00000000-0000-0000-0000-000000000000}"/>
          </ac:spMkLst>
        </pc:spChg>
        <pc:spChg chg="mod">
          <ac:chgData name="Long Vo" userId="S::long.vo@nexlab.tech::a0681721-f591-41d9-8148-e63ea1557766" providerId="AD" clId="Web-{7B7A7B9A-D284-13B1-4174-80FD80CF3FE9}" dt="2022-11-22T02:30:34.467" v="39" actId="1076"/>
          <ac:spMkLst>
            <pc:docMk/>
            <pc:sldMk cId="0" sldId="265"/>
            <ac:spMk id="1391" creationId="{00000000-0000-0000-0000-000000000000}"/>
          </ac:spMkLst>
        </pc:spChg>
        <pc:spChg chg="mod">
          <ac:chgData name="Long Vo" userId="S::long.vo@nexlab.tech::a0681721-f591-41d9-8148-e63ea1557766" providerId="AD" clId="Web-{7B7A7B9A-D284-13B1-4174-80FD80CF3FE9}" dt="2022-11-22T02:30:34.499" v="40" actId="1076"/>
          <ac:spMkLst>
            <pc:docMk/>
            <pc:sldMk cId="0" sldId="265"/>
            <ac:spMk id="1392" creationId="{00000000-0000-0000-0000-000000000000}"/>
          </ac:spMkLst>
        </pc:spChg>
        <pc:spChg chg="del">
          <ac:chgData name="Long Vo" userId="S::long.vo@nexlab.tech::a0681721-f591-41d9-8148-e63ea1557766" providerId="AD" clId="Web-{7B7A7B9A-D284-13B1-4174-80FD80CF3FE9}" dt="2022-11-22T02:29:56.544" v="0"/>
          <ac:spMkLst>
            <pc:docMk/>
            <pc:sldMk cId="0" sldId="265"/>
            <ac:spMk id="1412" creationId="{00000000-0000-0000-0000-000000000000}"/>
          </ac:spMkLst>
        </pc:spChg>
        <pc:spChg chg="del mod">
          <ac:chgData name="Long Vo" userId="S::long.vo@nexlab.tech::a0681721-f591-41d9-8148-e63ea1557766" providerId="AD" clId="Web-{7B7A7B9A-D284-13B1-4174-80FD80CF3FE9}" dt="2022-11-22T02:57:34.057" v="194"/>
          <ac:spMkLst>
            <pc:docMk/>
            <pc:sldMk cId="0" sldId="265"/>
            <ac:spMk id="1413" creationId="{00000000-0000-0000-0000-000000000000}"/>
          </ac:spMkLst>
        </pc:spChg>
        <pc:spChg chg="mod">
          <ac:chgData name="Long Vo" userId="S::long.vo@nexlab.tech::a0681721-f591-41d9-8148-e63ea1557766" providerId="AD" clId="Web-{7B7A7B9A-D284-13B1-4174-80FD80CF3FE9}" dt="2022-11-22T02:30:34.608" v="50" actId="1076"/>
          <ac:spMkLst>
            <pc:docMk/>
            <pc:sldMk cId="0" sldId="265"/>
            <ac:spMk id="1414" creationId="{00000000-0000-0000-0000-000000000000}"/>
          </ac:spMkLst>
        </pc:spChg>
        <pc:spChg chg="mod">
          <ac:chgData name="Long Vo" userId="S::long.vo@nexlab.tech::a0681721-f591-41d9-8148-e63ea1557766" providerId="AD" clId="Web-{7B7A7B9A-D284-13B1-4174-80FD80CF3FE9}" dt="2022-11-22T02:30:34.624" v="51" actId="1076"/>
          <ac:spMkLst>
            <pc:docMk/>
            <pc:sldMk cId="0" sldId="265"/>
            <ac:spMk id="1415" creationId="{00000000-0000-0000-0000-000000000000}"/>
          </ac:spMkLst>
        </pc:spChg>
        <pc:cxnChg chg="add mod">
          <ac:chgData name="Long Vo" userId="S::long.vo@nexlab.tech::a0681721-f591-41d9-8148-e63ea1557766" providerId="AD" clId="Web-{7B7A7B9A-D284-13B1-4174-80FD80CF3FE9}" dt="2022-11-22T02:37:16.087" v="128" actId="1076"/>
          <ac:cxnSpMkLst>
            <pc:docMk/>
            <pc:sldMk cId="0" sldId="265"/>
            <ac:cxnSpMk id="4" creationId="{C1F5CB3E-DC07-06AD-9A21-6073E43237B4}"/>
          </ac:cxnSpMkLst>
        </pc:cxnChg>
        <pc:cxnChg chg="add mod">
          <ac:chgData name="Long Vo" userId="S::long.vo@nexlab.tech::a0681721-f591-41d9-8148-e63ea1557766" providerId="AD" clId="Web-{7B7A7B9A-D284-13B1-4174-80FD80CF3FE9}" dt="2022-11-22T02:38:15.120" v="139" actId="14100"/>
          <ac:cxnSpMkLst>
            <pc:docMk/>
            <pc:sldMk cId="0" sldId="265"/>
            <ac:cxnSpMk id="6" creationId="{52CCF03E-7D39-79B3-1DBC-EBB913E28F71}"/>
          </ac:cxnSpMkLst>
        </pc:cxnChg>
        <pc:cxnChg chg="add del mod">
          <ac:chgData name="Long Vo" userId="S::long.vo@nexlab.tech::a0681721-f591-41d9-8148-e63ea1557766" providerId="AD" clId="Web-{7B7A7B9A-D284-13B1-4174-80FD80CF3FE9}" dt="2022-11-22T02:38:24.995" v="141"/>
          <ac:cxnSpMkLst>
            <pc:docMk/>
            <pc:sldMk cId="0" sldId="265"/>
            <ac:cxnSpMk id="8" creationId="{3E776043-D7CB-BC33-58B2-9252C6A5A08E}"/>
          </ac:cxnSpMkLst>
        </pc:cxnChg>
        <pc:cxnChg chg="mod">
          <ac:chgData name="Long Vo" userId="S::long.vo@nexlab.tech::a0681721-f591-41d9-8148-e63ea1557766" providerId="AD" clId="Web-{7B7A7B9A-D284-13B1-4174-80FD80CF3FE9}" dt="2022-11-22T02:30:34.514" v="41" actId="1076"/>
          <ac:cxnSpMkLst>
            <pc:docMk/>
            <pc:sldMk cId="0" sldId="265"/>
            <ac:cxnSpMk id="1402" creationId="{00000000-0000-0000-0000-000000000000}"/>
          </ac:cxnSpMkLst>
        </pc:cxnChg>
        <pc:cxnChg chg="mod">
          <ac:chgData name="Long Vo" userId="S::long.vo@nexlab.tech::a0681721-f591-41d9-8148-e63ea1557766" providerId="AD" clId="Web-{7B7A7B9A-D284-13B1-4174-80FD80CF3FE9}" dt="2022-11-22T02:30:34.514" v="42" actId="1076"/>
          <ac:cxnSpMkLst>
            <pc:docMk/>
            <pc:sldMk cId="0" sldId="265"/>
            <ac:cxnSpMk id="1403" creationId="{00000000-0000-0000-0000-000000000000}"/>
          </ac:cxnSpMkLst>
        </pc:cxnChg>
        <pc:cxnChg chg="mod">
          <ac:chgData name="Long Vo" userId="S::long.vo@nexlab.tech::a0681721-f591-41d9-8148-e63ea1557766" providerId="AD" clId="Web-{7B7A7B9A-D284-13B1-4174-80FD80CF3FE9}" dt="2022-11-22T02:30:34.530" v="43" actId="1076"/>
          <ac:cxnSpMkLst>
            <pc:docMk/>
            <pc:sldMk cId="0" sldId="265"/>
            <ac:cxnSpMk id="1404" creationId="{00000000-0000-0000-0000-000000000000}"/>
          </ac:cxnSpMkLst>
        </pc:cxnChg>
        <pc:cxnChg chg="del">
          <ac:chgData name="Long Vo" userId="S::long.vo@nexlab.tech::a0681721-f591-41d9-8148-e63ea1557766" providerId="AD" clId="Web-{7B7A7B9A-D284-13B1-4174-80FD80CF3FE9}" dt="2022-11-22T02:30:00.466" v="1"/>
          <ac:cxnSpMkLst>
            <pc:docMk/>
            <pc:sldMk cId="0" sldId="265"/>
            <ac:cxnSpMk id="1405" creationId="{00000000-0000-0000-0000-000000000000}"/>
          </ac:cxnSpMkLst>
        </pc:cxnChg>
        <pc:cxnChg chg="mod">
          <ac:chgData name="Long Vo" userId="S::long.vo@nexlab.tech::a0681721-f591-41d9-8148-e63ea1557766" providerId="AD" clId="Web-{7B7A7B9A-D284-13B1-4174-80FD80CF3FE9}" dt="2022-11-22T02:30:34.530" v="44" actId="1076"/>
          <ac:cxnSpMkLst>
            <pc:docMk/>
            <pc:sldMk cId="0" sldId="265"/>
            <ac:cxnSpMk id="1406" creationId="{00000000-0000-0000-0000-000000000000}"/>
          </ac:cxnSpMkLst>
        </pc:cxnChg>
        <pc:cxnChg chg="del mod">
          <ac:chgData name="Long Vo" userId="S::long.vo@nexlab.tech::a0681721-f591-41d9-8148-e63ea1557766" providerId="AD" clId="Web-{7B7A7B9A-D284-13B1-4174-80FD80CF3FE9}" dt="2022-11-22T02:33:45.160" v="91"/>
          <ac:cxnSpMkLst>
            <pc:docMk/>
            <pc:sldMk cId="0" sldId="265"/>
            <ac:cxnSpMk id="1407" creationId="{00000000-0000-0000-0000-000000000000}"/>
          </ac:cxnSpMkLst>
        </pc:cxnChg>
        <pc:cxnChg chg="mod">
          <ac:chgData name="Long Vo" userId="S::long.vo@nexlab.tech::a0681721-f591-41d9-8148-e63ea1557766" providerId="AD" clId="Web-{7B7A7B9A-D284-13B1-4174-80FD80CF3FE9}" dt="2022-11-22T02:37:55.838" v="137" actId="1076"/>
          <ac:cxnSpMkLst>
            <pc:docMk/>
            <pc:sldMk cId="0" sldId="265"/>
            <ac:cxnSpMk id="1408" creationId="{00000000-0000-0000-0000-000000000000}"/>
          </ac:cxnSpMkLst>
        </pc:cxnChg>
        <pc:cxnChg chg="mod">
          <ac:chgData name="Long Vo" userId="S::long.vo@nexlab.tech::a0681721-f591-41d9-8148-e63ea1557766" providerId="AD" clId="Web-{7B7A7B9A-D284-13B1-4174-80FD80CF3FE9}" dt="2022-11-22T02:30:34.561" v="47" actId="1076"/>
          <ac:cxnSpMkLst>
            <pc:docMk/>
            <pc:sldMk cId="0" sldId="265"/>
            <ac:cxnSpMk id="1409" creationId="{00000000-0000-0000-0000-000000000000}"/>
          </ac:cxnSpMkLst>
        </pc:cxnChg>
        <pc:cxnChg chg="mod">
          <ac:chgData name="Long Vo" userId="S::long.vo@nexlab.tech::a0681721-f591-41d9-8148-e63ea1557766" providerId="AD" clId="Web-{7B7A7B9A-D284-13B1-4174-80FD80CF3FE9}" dt="2022-11-22T02:35:40.257" v="113" actId="1076"/>
          <ac:cxnSpMkLst>
            <pc:docMk/>
            <pc:sldMk cId="0" sldId="265"/>
            <ac:cxnSpMk id="1411" creationId="{00000000-0000-0000-0000-000000000000}"/>
          </ac:cxnSpMkLst>
        </pc:cxnChg>
      </pc:sldChg>
      <pc:sldChg chg="addSp delSp modSp mod">
        <pc:chgData name="Long Vo" userId="S::long.vo@nexlab.tech::a0681721-f591-41d9-8148-e63ea1557766" providerId="AD" clId="Web-{7B7A7B9A-D284-13B1-4174-80FD80CF3FE9}" dt="2022-11-22T09:42:58.253" v="1335"/>
        <pc:sldMkLst>
          <pc:docMk/>
          <pc:sldMk cId="0" sldId="266"/>
        </pc:sldMkLst>
        <pc:spChg chg="add del mod">
          <ac:chgData name="Long Vo" userId="S::long.vo@nexlab.tech::a0681721-f591-41d9-8148-e63ea1557766" providerId="AD" clId="Web-{7B7A7B9A-D284-13B1-4174-80FD80CF3FE9}" dt="2022-11-22T03:54:22.989" v="529"/>
          <ac:spMkLst>
            <pc:docMk/>
            <pc:sldMk cId="0" sldId="266"/>
            <ac:spMk id="5" creationId="{2AFF85C3-7919-6C89-7479-DCA0DC1EC377}"/>
          </ac:spMkLst>
        </pc:spChg>
        <pc:spChg chg="mod">
          <ac:chgData name="Long Vo" userId="S::long.vo@nexlab.tech::a0681721-f591-41d9-8148-e63ea1557766" providerId="AD" clId="Web-{7B7A7B9A-D284-13B1-4174-80FD80CF3FE9}" dt="2022-11-22T03:55:33.350" v="541" actId="20577"/>
          <ac:spMkLst>
            <pc:docMk/>
            <pc:sldMk cId="0" sldId="266"/>
            <ac:spMk id="1421" creationId="{00000000-0000-0000-0000-000000000000}"/>
          </ac:spMkLst>
        </pc:spChg>
        <pc:spChg chg="del">
          <ac:chgData name="Long Vo" userId="S::long.vo@nexlab.tech::a0681721-f591-41d9-8148-e63ea1557766" providerId="AD" clId="Web-{7B7A7B9A-D284-13B1-4174-80FD80CF3FE9}" dt="2022-11-22T03:54:11.895" v="526"/>
          <ac:spMkLst>
            <pc:docMk/>
            <pc:sldMk cId="0" sldId="266"/>
            <ac:spMk id="1423" creationId="{00000000-0000-0000-0000-000000000000}"/>
          </ac:spMkLst>
        </pc:spChg>
        <pc:picChg chg="add del">
          <ac:chgData name="Long Vo" userId="S::long.vo@nexlab.tech::a0681721-f591-41d9-8148-e63ea1557766" providerId="AD" clId="Web-{7B7A7B9A-D284-13B1-4174-80FD80CF3FE9}" dt="2022-11-22T03:54:02.519" v="525"/>
          <ac:picMkLst>
            <pc:docMk/>
            <pc:sldMk cId="0" sldId="266"/>
            <ac:picMk id="3" creationId="{83B3F948-033D-0D2A-2130-A9AA65CB95AC}"/>
          </ac:picMkLst>
        </pc:picChg>
        <pc:picChg chg="add mod">
          <ac:chgData name="Long Vo" userId="S::long.vo@nexlab.tech::a0681721-f591-41d9-8148-e63ea1557766" providerId="AD" clId="Web-{7B7A7B9A-D284-13B1-4174-80FD80CF3FE9}" dt="2022-11-22T03:54:18.895" v="528" actId="1076"/>
          <ac:picMkLst>
            <pc:docMk/>
            <pc:sldMk cId="0" sldId="266"/>
            <ac:picMk id="7" creationId="{3BEAC371-71E3-673D-8896-BDF9B36BBF64}"/>
          </ac:picMkLst>
        </pc:picChg>
        <pc:cxnChg chg="mod">
          <ac:chgData name="Long Vo" userId="S::long.vo@nexlab.tech::a0681721-f591-41d9-8148-e63ea1557766" providerId="AD" clId="Web-{7B7A7B9A-D284-13B1-4174-80FD80CF3FE9}" dt="2022-11-22T03:54:11.895" v="526"/>
          <ac:cxnSpMkLst>
            <pc:docMk/>
            <pc:sldMk cId="0" sldId="266"/>
            <ac:cxnSpMk id="1425" creationId="{00000000-0000-0000-0000-000000000000}"/>
          </ac:cxnSpMkLst>
        </pc:cxnChg>
      </pc:sldChg>
      <pc:sldChg chg="del">
        <pc:chgData name="Long Vo" userId="S::long.vo@nexlab.tech::a0681721-f591-41d9-8148-e63ea1557766" providerId="AD" clId="Web-{7B7A7B9A-D284-13B1-4174-80FD80CF3FE9}" dt="2022-11-22T04:17:36.337" v="653"/>
        <pc:sldMkLst>
          <pc:docMk/>
          <pc:sldMk cId="0" sldId="267"/>
        </pc:sldMkLst>
      </pc:sldChg>
      <pc:sldChg chg="del">
        <pc:chgData name="Long Vo" userId="S::long.vo@nexlab.tech::a0681721-f591-41d9-8148-e63ea1557766" providerId="AD" clId="Web-{7B7A7B9A-D284-13B1-4174-80FD80CF3FE9}" dt="2022-11-22T04:17:36.321" v="652"/>
        <pc:sldMkLst>
          <pc:docMk/>
          <pc:sldMk cId="0" sldId="268"/>
        </pc:sldMkLst>
      </pc:sldChg>
      <pc:sldChg chg="addSp delSp modSp mod">
        <pc:chgData name="Long Vo" userId="S::long.vo@nexlab.tech::a0681721-f591-41d9-8148-e63ea1557766" providerId="AD" clId="Web-{7B7A7B9A-D284-13B1-4174-80FD80CF3FE9}" dt="2022-11-22T09:42:58.253" v="1335"/>
        <pc:sldMkLst>
          <pc:docMk/>
          <pc:sldMk cId="0" sldId="269"/>
        </pc:sldMkLst>
        <pc:spChg chg="add mod">
          <ac:chgData name="Long Vo" userId="S::long.vo@nexlab.tech::a0681721-f591-41d9-8148-e63ea1557766" providerId="AD" clId="Web-{7B7A7B9A-D284-13B1-4174-80FD80CF3FE9}" dt="2022-11-22T07:08:47.335" v="904" actId="1076"/>
          <ac:spMkLst>
            <pc:docMk/>
            <pc:sldMk cId="0" sldId="269"/>
            <ac:spMk id="2" creationId="{40C1A771-D196-7252-544A-42B9847084E4}"/>
          </ac:spMkLst>
        </pc:spChg>
        <pc:spChg chg="add mod">
          <ac:chgData name="Long Vo" userId="S::long.vo@nexlab.tech::a0681721-f591-41d9-8148-e63ea1557766" providerId="AD" clId="Web-{7B7A7B9A-D284-13B1-4174-80FD80CF3FE9}" dt="2022-11-22T07:09:05.211" v="907" actId="1076"/>
          <ac:spMkLst>
            <pc:docMk/>
            <pc:sldMk cId="0" sldId="269"/>
            <ac:spMk id="4" creationId="{0DA89FB0-823B-3749-0FA7-AD01BC603068}"/>
          </ac:spMkLst>
        </pc:spChg>
        <pc:spChg chg="add del mod">
          <ac:chgData name="Long Vo" userId="S::long.vo@nexlab.tech::a0681721-f591-41d9-8148-e63ea1557766" providerId="AD" clId="Web-{7B7A7B9A-D284-13B1-4174-80FD80CF3FE9}" dt="2022-11-22T04:37:08.273" v="739" actId="1076"/>
          <ac:spMkLst>
            <pc:docMk/>
            <pc:sldMk cId="0" sldId="269"/>
            <ac:spMk id="5" creationId="{AB92292B-77E6-84E8-4119-B67365718494}"/>
          </ac:spMkLst>
        </pc:spChg>
        <pc:spChg chg="add del mod">
          <ac:chgData name="Long Vo" userId="S::long.vo@nexlab.tech::a0681721-f591-41d9-8148-e63ea1557766" providerId="AD" clId="Web-{7B7A7B9A-D284-13B1-4174-80FD80CF3FE9}" dt="2022-11-22T04:35:45.709" v="728"/>
          <ac:spMkLst>
            <pc:docMk/>
            <pc:sldMk cId="0" sldId="269"/>
            <ac:spMk id="7" creationId="{4C5954D3-719A-31E1-61E0-BD9B4CE887E9}"/>
          </ac:spMkLst>
        </pc:spChg>
        <pc:spChg chg="add mod">
          <ac:chgData name="Long Vo" userId="S::long.vo@nexlab.tech::a0681721-f591-41d9-8148-e63ea1557766" providerId="AD" clId="Web-{7B7A7B9A-D284-13B1-4174-80FD80CF3FE9}" dt="2022-11-22T07:12:40.247" v="934" actId="20577"/>
          <ac:spMkLst>
            <pc:docMk/>
            <pc:sldMk cId="0" sldId="269"/>
            <ac:spMk id="7" creationId="{9EBD8A3B-3EC4-3E21-1D33-78353C638B61}"/>
          </ac:spMkLst>
        </pc:spChg>
        <pc:spChg chg="add mod">
          <ac:chgData name="Long Vo" userId="S::long.vo@nexlab.tech::a0681721-f591-41d9-8148-e63ea1557766" providerId="AD" clId="Web-{7B7A7B9A-D284-13B1-4174-80FD80CF3FE9}" dt="2022-11-22T07:21:03.901" v="1005" actId="1076"/>
          <ac:spMkLst>
            <pc:docMk/>
            <pc:sldMk cId="0" sldId="269"/>
            <ac:spMk id="8" creationId="{1E3565A1-7015-D29A-DDD5-ACF06CAC588C}"/>
          </ac:spMkLst>
        </pc:spChg>
        <pc:spChg chg="add mod">
          <ac:chgData name="Long Vo" userId="S::long.vo@nexlab.tech::a0681721-f591-41d9-8148-e63ea1557766" providerId="AD" clId="Web-{7B7A7B9A-D284-13B1-4174-80FD80CF3FE9}" dt="2022-11-22T06:50:34.838" v="862" actId="20577"/>
          <ac:spMkLst>
            <pc:docMk/>
            <pc:sldMk cId="0" sldId="269"/>
            <ac:spMk id="9" creationId="{C9393C94-D2CA-C7A6-CC71-D54FB36DC5DE}"/>
          </ac:spMkLst>
        </pc:spChg>
        <pc:spChg chg="add del mod">
          <ac:chgData name="Long Vo" userId="S::long.vo@nexlab.tech::a0681721-f591-41d9-8148-e63ea1557766" providerId="AD" clId="Web-{7B7A7B9A-D284-13B1-4174-80FD80CF3FE9}" dt="2022-11-22T06:49:28.274" v="853"/>
          <ac:spMkLst>
            <pc:docMk/>
            <pc:sldMk cId="0" sldId="269"/>
            <ac:spMk id="10" creationId="{16C7A188-5B88-3C49-A364-91EBC490B896}"/>
          </ac:spMkLst>
        </pc:spChg>
        <pc:spChg chg="add del mod">
          <ac:chgData name="Long Vo" userId="S::long.vo@nexlab.tech::a0681721-f591-41d9-8148-e63ea1557766" providerId="AD" clId="Web-{7B7A7B9A-D284-13B1-4174-80FD80CF3FE9}" dt="2022-11-22T06:49:21.289" v="852"/>
          <ac:spMkLst>
            <pc:docMk/>
            <pc:sldMk cId="0" sldId="269"/>
            <ac:spMk id="11" creationId="{EA4175D5-21CD-A2D1-E38C-F602379D172C}"/>
          </ac:spMkLst>
        </pc:spChg>
        <pc:spChg chg="add del mod">
          <ac:chgData name="Long Vo" userId="S::long.vo@nexlab.tech::a0681721-f591-41d9-8148-e63ea1557766" providerId="AD" clId="Web-{7B7A7B9A-D284-13B1-4174-80FD80CF3FE9}" dt="2022-11-22T06:49:21.289" v="851"/>
          <ac:spMkLst>
            <pc:docMk/>
            <pc:sldMk cId="0" sldId="269"/>
            <ac:spMk id="12" creationId="{09CA9197-462C-B85D-B20B-E136799EA426}"/>
          </ac:spMkLst>
        </pc:spChg>
        <pc:spChg chg="add del mod">
          <ac:chgData name="Long Vo" userId="S::long.vo@nexlab.tech::a0681721-f591-41d9-8148-e63ea1557766" providerId="AD" clId="Web-{7B7A7B9A-D284-13B1-4174-80FD80CF3FE9}" dt="2022-11-22T06:49:21.289" v="850"/>
          <ac:spMkLst>
            <pc:docMk/>
            <pc:sldMk cId="0" sldId="269"/>
            <ac:spMk id="13" creationId="{FABB696D-0C8A-2D81-A3E6-E98120DF1150}"/>
          </ac:spMkLst>
        </pc:spChg>
        <pc:spChg chg="add mod">
          <ac:chgData name="Long Vo" userId="S::long.vo@nexlab.tech::a0681721-f591-41d9-8148-e63ea1557766" providerId="AD" clId="Web-{7B7A7B9A-D284-13B1-4174-80FD80CF3FE9}" dt="2022-11-22T07:21:03.917" v="1006" actId="1076"/>
          <ac:spMkLst>
            <pc:docMk/>
            <pc:sldMk cId="0" sldId="269"/>
            <ac:spMk id="14" creationId="{196DED7A-E90D-8369-A4DE-B41C2CC285A4}"/>
          </ac:spMkLst>
        </pc:spChg>
        <pc:spChg chg="add mod">
          <ac:chgData name="Long Vo" userId="S::long.vo@nexlab.tech::a0681721-f591-41d9-8148-e63ea1557766" providerId="AD" clId="Web-{7B7A7B9A-D284-13B1-4174-80FD80CF3FE9}" dt="2022-11-22T07:21:58.371" v="1015" actId="1076"/>
          <ac:spMkLst>
            <pc:docMk/>
            <pc:sldMk cId="0" sldId="269"/>
            <ac:spMk id="15" creationId="{3CCAF2DC-4166-D4B5-6BDE-BE6BD06A4284}"/>
          </ac:spMkLst>
        </pc:spChg>
        <pc:spChg chg="add mod">
          <ac:chgData name="Long Vo" userId="S::long.vo@nexlab.tech::a0681721-f591-41d9-8148-e63ea1557766" providerId="AD" clId="Web-{7B7A7B9A-D284-13B1-4174-80FD80CF3FE9}" dt="2022-11-22T07:22:05.577" v="1017" actId="1076"/>
          <ac:spMkLst>
            <pc:docMk/>
            <pc:sldMk cId="0" sldId="269"/>
            <ac:spMk id="16" creationId="{51EDE59A-B13E-1AC6-FE7D-62466FBD5915}"/>
          </ac:spMkLst>
        </pc:spChg>
        <pc:spChg chg="add mod">
          <ac:chgData name="Long Vo" userId="S::long.vo@nexlab.tech::a0681721-f591-41d9-8148-e63ea1557766" providerId="AD" clId="Web-{7B7A7B9A-D284-13B1-4174-80FD80CF3FE9}" dt="2022-11-22T07:21:56.027" v="1014" actId="1076"/>
          <ac:spMkLst>
            <pc:docMk/>
            <pc:sldMk cId="0" sldId="269"/>
            <ac:spMk id="23" creationId="{ABB318F4-B3C7-693F-462A-E738AA7AB72A}"/>
          </ac:spMkLst>
        </pc:spChg>
        <pc:spChg chg="add mod">
          <ac:chgData name="Long Vo" userId="S::long.vo@nexlab.tech::a0681721-f591-41d9-8148-e63ea1557766" providerId="AD" clId="Web-{7B7A7B9A-D284-13B1-4174-80FD80CF3FE9}" dt="2022-11-22T07:21:51.824" v="1013" actId="1076"/>
          <ac:spMkLst>
            <pc:docMk/>
            <pc:sldMk cId="0" sldId="269"/>
            <ac:spMk id="25" creationId="{E711647B-E38C-BA68-0EE1-5F2E04078EDD}"/>
          </ac:spMkLst>
        </pc:spChg>
        <pc:spChg chg="add del">
          <ac:chgData name="Long Vo" userId="S::long.vo@nexlab.tech::a0681721-f591-41d9-8148-e63ea1557766" providerId="AD" clId="Web-{7B7A7B9A-D284-13B1-4174-80FD80CF3FE9}" dt="2022-11-22T07:20:42.322" v="991"/>
          <ac:spMkLst>
            <pc:docMk/>
            <pc:sldMk cId="0" sldId="269"/>
            <ac:spMk id="27" creationId="{6368C8CD-C536-61E5-9E92-380A91B1E0D8}"/>
          </ac:spMkLst>
        </pc:spChg>
        <pc:spChg chg="add mod">
          <ac:chgData name="Long Vo" userId="S::long.vo@nexlab.tech::a0681721-f591-41d9-8148-e63ea1557766" providerId="AD" clId="Web-{7B7A7B9A-D284-13B1-4174-80FD80CF3FE9}" dt="2022-11-22T07:21:10.307" v="1008" actId="1076"/>
          <ac:spMkLst>
            <pc:docMk/>
            <pc:sldMk cId="0" sldId="269"/>
            <ac:spMk id="29" creationId="{BCE61BF2-946B-5C34-C140-A5743B0C0FF9}"/>
          </ac:spMkLst>
        </pc:spChg>
        <pc:spChg chg="del mod">
          <ac:chgData name="Long Vo" userId="S::long.vo@nexlab.tech::a0681721-f591-41d9-8148-e63ea1557766" providerId="AD" clId="Web-{7B7A7B9A-D284-13B1-4174-80FD80CF3FE9}" dt="2022-11-22T04:33:47.393" v="692"/>
          <ac:spMkLst>
            <pc:docMk/>
            <pc:sldMk cId="0" sldId="269"/>
            <ac:spMk id="1441" creationId="{00000000-0000-0000-0000-000000000000}"/>
          </ac:spMkLst>
        </pc:spChg>
        <pc:picChg chg="add del mod">
          <ac:chgData name="Long Vo" userId="S::long.vo@nexlab.tech::a0681721-f591-41d9-8148-e63ea1557766" providerId="AD" clId="Web-{7B7A7B9A-D284-13B1-4174-80FD80CF3FE9}" dt="2022-11-22T04:25:10.864" v="669"/>
          <ac:picMkLst>
            <pc:docMk/>
            <pc:sldMk cId="0" sldId="269"/>
            <ac:picMk id="2" creationId="{6ADC0003-9338-B451-F3BA-B2A9584F8E12}"/>
          </ac:picMkLst>
        </pc:picChg>
        <pc:picChg chg="add del mod">
          <ac:chgData name="Long Vo" userId="S::long.vo@nexlab.tech::a0681721-f591-41d9-8148-e63ea1557766" providerId="AD" clId="Web-{7B7A7B9A-D284-13B1-4174-80FD80CF3FE9}" dt="2022-11-22T04:31:05.920" v="678"/>
          <ac:picMkLst>
            <pc:docMk/>
            <pc:sldMk cId="0" sldId="269"/>
            <ac:picMk id="3" creationId="{B4476EE3-8EC3-5B7D-B7B1-5CBFC1608652}"/>
          </ac:picMkLst>
        </pc:picChg>
        <pc:picChg chg="add mod">
          <ac:chgData name="Long Vo" userId="S::long.vo@nexlab.tech::a0681721-f591-41d9-8148-e63ea1557766" providerId="AD" clId="Web-{7B7A7B9A-D284-13B1-4174-80FD80CF3FE9}" dt="2022-11-22T07:21:44.966" v="1012" actId="1076"/>
          <ac:picMkLst>
            <pc:docMk/>
            <pc:sldMk cId="0" sldId="269"/>
            <ac:picMk id="19" creationId="{1125C0F7-3CD0-79BF-A4B5-4025FBADD516}"/>
          </ac:picMkLst>
        </pc:picChg>
        <pc:picChg chg="add mod">
          <ac:chgData name="Long Vo" userId="S::long.vo@nexlab.tech::a0681721-f591-41d9-8148-e63ea1557766" providerId="AD" clId="Web-{7B7A7B9A-D284-13B1-4174-80FD80CF3FE9}" dt="2022-11-22T07:21:31.370" v="1009" actId="1076"/>
          <ac:picMkLst>
            <pc:docMk/>
            <pc:sldMk cId="0" sldId="269"/>
            <ac:picMk id="21" creationId="{CA9A231A-812B-C1D3-A9B8-3917DFB00387}"/>
          </ac:picMkLst>
        </pc:picChg>
        <pc:picChg chg="add del">
          <ac:chgData name="Long Vo" userId="S::long.vo@nexlab.tech::a0681721-f591-41d9-8148-e63ea1557766" providerId="AD" clId="Web-{7B7A7B9A-D284-13B1-4174-80FD80CF3FE9}" dt="2022-11-22T07:20:42.322" v="992"/>
          <ac:picMkLst>
            <pc:docMk/>
            <pc:sldMk cId="0" sldId="269"/>
            <ac:picMk id="26" creationId="{6F3E6FC8-2910-2203-8334-533BE4E2D184}"/>
          </ac:picMkLst>
        </pc:picChg>
        <pc:picChg chg="add mod">
          <ac:chgData name="Long Vo" userId="S::long.vo@nexlab.tech::a0681721-f591-41d9-8148-e63ea1557766" providerId="AD" clId="Web-{7B7A7B9A-D284-13B1-4174-80FD80CF3FE9}" dt="2022-11-22T07:21:10.276" v="1007" actId="1076"/>
          <ac:picMkLst>
            <pc:docMk/>
            <pc:sldMk cId="0" sldId="269"/>
            <ac:picMk id="28" creationId="{0CFDFA4C-83E0-72EC-7481-3D910A5639A5}"/>
          </ac:picMkLst>
        </pc:picChg>
        <pc:cxnChg chg="add del mod">
          <ac:chgData name="Long Vo" userId="S::long.vo@nexlab.tech::a0681721-f591-41d9-8148-e63ea1557766" providerId="AD" clId="Web-{7B7A7B9A-D284-13B1-4174-80FD80CF3FE9}" dt="2022-11-22T07:15:14.548" v="944"/>
          <ac:cxnSpMkLst>
            <pc:docMk/>
            <pc:sldMk cId="0" sldId="269"/>
            <ac:cxnSpMk id="17" creationId="{F7E7647C-9E5E-C4FF-2784-F6D8756AB738}"/>
          </ac:cxnSpMkLst>
        </pc:cxnChg>
      </pc:sldChg>
      <pc:sldChg chg="addSp delSp modSp mod ord setBg">
        <pc:chgData name="Long Vo" userId="S::long.vo@nexlab.tech::a0681721-f591-41d9-8148-e63ea1557766" providerId="AD" clId="Web-{7B7A7B9A-D284-13B1-4174-80FD80CF3FE9}" dt="2022-11-22T09:42:58.253" v="1335"/>
        <pc:sldMkLst>
          <pc:docMk/>
          <pc:sldMk cId="0" sldId="270"/>
        </pc:sldMkLst>
        <pc:spChg chg="mod">
          <ac:chgData name="Long Vo" userId="S::long.vo@nexlab.tech::a0681721-f591-41d9-8148-e63ea1557766" providerId="AD" clId="Web-{7B7A7B9A-D284-13B1-4174-80FD80CF3FE9}" dt="2022-11-22T09:37:31.072" v="1329" actId="20577"/>
          <ac:spMkLst>
            <pc:docMk/>
            <pc:sldMk cId="0" sldId="270"/>
            <ac:spMk id="1498" creationId="{00000000-0000-0000-0000-000000000000}"/>
          </ac:spMkLst>
        </pc:spChg>
        <pc:spChg chg="del">
          <ac:chgData name="Long Vo" userId="S::long.vo@nexlab.tech::a0681721-f591-41d9-8148-e63ea1557766" providerId="AD" clId="Web-{7B7A7B9A-D284-13B1-4174-80FD80CF3FE9}" dt="2022-11-22T08:27:10.195" v="1274"/>
          <ac:spMkLst>
            <pc:docMk/>
            <pc:sldMk cId="0" sldId="270"/>
            <ac:spMk id="1499" creationId="{00000000-0000-0000-0000-000000000000}"/>
          </ac:spMkLst>
        </pc:spChg>
        <pc:spChg chg="del">
          <ac:chgData name="Long Vo" userId="S::long.vo@nexlab.tech::a0681721-f591-41d9-8148-e63ea1557766" providerId="AD" clId="Web-{7B7A7B9A-D284-13B1-4174-80FD80CF3FE9}" dt="2022-11-22T08:27:10.195" v="1273"/>
          <ac:spMkLst>
            <pc:docMk/>
            <pc:sldMk cId="0" sldId="270"/>
            <ac:spMk id="1500" creationId="{00000000-0000-0000-0000-000000000000}"/>
          </ac:spMkLst>
        </pc:spChg>
        <pc:spChg chg="del">
          <ac:chgData name="Long Vo" userId="S::long.vo@nexlab.tech::a0681721-f591-41d9-8148-e63ea1557766" providerId="AD" clId="Web-{7B7A7B9A-D284-13B1-4174-80FD80CF3FE9}" dt="2022-11-22T08:27:10.195" v="1272"/>
          <ac:spMkLst>
            <pc:docMk/>
            <pc:sldMk cId="0" sldId="270"/>
            <ac:spMk id="1501" creationId="{00000000-0000-0000-0000-000000000000}"/>
          </ac:spMkLst>
        </pc:spChg>
        <pc:spChg chg="del">
          <ac:chgData name="Long Vo" userId="S::long.vo@nexlab.tech::a0681721-f591-41d9-8148-e63ea1557766" providerId="AD" clId="Web-{7B7A7B9A-D284-13B1-4174-80FD80CF3FE9}" dt="2022-11-22T08:27:10.195" v="1269"/>
          <ac:spMkLst>
            <pc:docMk/>
            <pc:sldMk cId="0" sldId="270"/>
            <ac:spMk id="1504" creationId="{00000000-0000-0000-0000-000000000000}"/>
          </ac:spMkLst>
        </pc:spChg>
        <pc:spChg chg="del">
          <ac:chgData name="Long Vo" userId="S::long.vo@nexlab.tech::a0681721-f591-41d9-8148-e63ea1557766" providerId="AD" clId="Web-{7B7A7B9A-D284-13B1-4174-80FD80CF3FE9}" dt="2022-11-22T08:27:10.195" v="1268"/>
          <ac:spMkLst>
            <pc:docMk/>
            <pc:sldMk cId="0" sldId="270"/>
            <ac:spMk id="1505" creationId="{00000000-0000-0000-0000-000000000000}"/>
          </ac:spMkLst>
        </pc:spChg>
        <pc:spChg chg="del">
          <ac:chgData name="Long Vo" userId="S::long.vo@nexlab.tech::a0681721-f591-41d9-8148-e63ea1557766" providerId="AD" clId="Web-{7B7A7B9A-D284-13B1-4174-80FD80CF3FE9}" dt="2022-11-22T08:27:10.195" v="1267"/>
          <ac:spMkLst>
            <pc:docMk/>
            <pc:sldMk cId="0" sldId="270"/>
            <ac:spMk id="1506" creationId="{00000000-0000-0000-0000-000000000000}"/>
          </ac:spMkLst>
        </pc:spChg>
        <pc:spChg chg="del">
          <ac:chgData name="Long Vo" userId="S::long.vo@nexlab.tech::a0681721-f591-41d9-8148-e63ea1557766" providerId="AD" clId="Web-{7B7A7B9A-D284-13B1-4174-80FD80CF3FE9}" dt="2022-11-22T08:27:10.195" v="1264"/>
          <ac:spMkLst>
            <pc:docMk/>
            <pc:sldMk cId="0" sldId="270"/>
            <ac:spMk id="1509" creationId="{00000000-0000-0000-0000-000000000000}"/>
          </ac:spMkLst>
        </pc:spChg>
        <pc:spChg chg="del">
          <ac:chgData name="Long Vo" userId="S::long.vo@nexlab.tech::a0681721-f591-41d9-8148-e63ea1557766" providerId="AD" clId="Web-{7B7A7B9A-D284-13B1-4174-80FD80CF3FE9}" dt="2022-11-22T08:27:10.195" v="1263"/>
          <ac:spMkLst>
            <pc:docMk/>
            <pc:sldMk cId="0" sldId="270"/>
            <ac:spMk id="1510" creationId="{00000000-0000-0000-0000-000000000000}"/>
          </ac:spMkLst>
        </pc:spChg>
        <pc:grpChg chg="del">
          <ac:chgData name="Long Vo" userId="S::long.vo@nexlab.tech::a0681721-f591-41d9-8148-e63ea1557766" providerId="AD" clId="Web-{7B7A7B9A-D284-13B1-4174-80FD80CF3FE9}" dt="2022-11-22T08:27:05.632" v="1253"/>
          <ac:grpSpMkLst>
            <pc:docMk/>
            <pc:sldMk cId="0" sldId="270"/>
            <ac:grpSpMk id="1446" creationId="{00000000-0000-0000-0000-000000000000}"/>
          </ac:grpSpMkLst>
        </pc:grpChg>
        <pc:grpChg chg="del">
          <ac:chgData name="Long Vo" userId="S::long.vo@nexlab.tech::a0681721-f591-41d9-8148-e63ea1557766" providerId="AD" clId="Web-{7B7A7B9A-D284-13B1-4174-80FD80CF3FE9}" dt="2022-11-22T08:27:10.195" v="1262"/>
          <ac:grpSpMkLst>
            <pc:docMk/>
            <pc:sldMk cId="0" sldId="270"/>
            <ac:grpSpMk id="1511" creationId="{00000000-0000-0000-0000-000000000000}"/>
          </ac:grpSpMkLst>
        </pc:grpChg>
        <pc:grpChg chg="del">
          <ac:chgData name="Long Vo" userId="S::long.vo@nexlab.tech::a0681721-f591-41d9-8148-e63ea1557766" providerId="AD" clId="Web-{7B7A7B9A-D284-13B1-4174-80FD80CF3FE9}" dt="2022-11-22T08:27:10.195" v="1261"/>
          <ac:grpSpMkLst>
            <pc:docMk/>
            <pc:sldMk cId="0" sldId="270"/>
            <ac:grpSpMk id="1514" creationId="{00000000-0000-0000-0000-000000000000}"/>
          </ac:grpSpMkLst>
        </pc:grpChg>
        <pc:grpChg chg="del">
          <ac:chgData name="Long Vo" userId="S::long.vo@nexlab.tech::a0681721-f591-41d9-8148-e63ea1557766" providerId="AD" clId="Web-{7B7A7B9A-D284-13B1-4174-80FD80CF3FE9}" dt="2022-11-22T08:27:10.195" v="1260"/>
          <ac:grpSpMkLst>
            <pc:docMk/>
            <pc:sldMk cId="0" sldId="270"/>
            <ac:grpSpMk id="1517" creationId="{00000000-0000-0000-0000-000000000000}"/>
          </ac:grpSpMkLst>
        </pc:grpChg>
        <pc:grpChg chg="del">
          <ac:chgData name="Long Vo" userId="S::long.vo@nexlab.tech::a0681721-f591-41d9-8148-e63ea1557766" providerId="AD" clId="Web-{7B7A7B9A-D284-13B1-4174-80FD80CF3FE9}" dt="2022-11-22T08:27:10.195" v="1259"/>
          <ac:grpSpMkLst>
            <pc:docMk/>
            <pc:sldMk cId="0" sldId="270"/>
            <ac:grpSpMk id="1520" creationId="{00000000-0000-0000-0000-000000000000}"/>
          </ac:grpSpMkLst>
        </pc:grpChg>
        <pc:grpChg chg="del">
          <ac:chgData name="Long Vo" userId="S::long.vo@nexlab.tech::a0681721-f591-41d9-8148-e63ea1557766" providerId="AD" clId="Web-{7B7A7B9A-D284-13B1-4174-80FD80CF3FE9}" dt="2022-11-22T08:27:10.195" v="1258"/>
          <ac:grpSpMkLst>
            <pc:docMk/>
            <pc:sldMk cId="0" sldId="270"/>
            <ac:grpSpMk id="1523" creationId="{00000000-0000-0000-0000-000000000000}"/>
          </ac:grpSpMkLst>
        </pc:grpChg>
        <pc:grpChg chg="del">
          <ac:chgData name="Long Vo" userId="S::long.vo@nexlab.tech::a0681721-f591-41d9-8148-e63ea1557766" providerId="AD" clId="Web-{7B7A7B9A-D284-13B1-4174-80FD80CF3FE9}" dt="2022-11-22T08:27:10.195" v="1257"/>
          <ac:grpSpMkLst>
            <pc:docMk/>
            <pc:sldMk cId="0" sldId="270"/>
            <ac:grpSpMk id="1526" creationId="{00000000-0000-0000-0000-000000000000}"/>
          </ac:grpSpMkLst>
        </pc:grpChg>
        <pc:grpChg chg="del">
          <ac:chgData name="Long Vo" userId="S::long.vo@nexlab.tech::a0681721-f591-41d9-8148-e63ea1557766" providerId="AD" clId="Web-{7B7A7B9A-D284-13B1-4174-80FD80CF3FE9}" dt="2022-11-22T08:27:10.195" v="1256"/>
          <ac:grpSpMkLst>
            <pc:docMk/>
            <pc:sldMk cId="0" sldId="270"/>
            <ac:grpSpMk id="1529" creationId="{00000000-0000-0000-0000-000000000000}"/>
          </ac:grpSpMkLst>
        </pc:grpChg>
        <pc:grpChg chg="del">
          <ac:chgData name="Long Vo" userId="S::long.vo@nexlab.tech::a0681721-f591-41d9-8148-e63ea1557766" providerId="AD" clId="Web-{7B7A7B9A-D284-13B1-4174-80FD80CF3FE9}" dt="2022-11-22T08:27:10.195" v="1255"/>
          <ac:grpSpMkLst>
            <pc:docMk/>
            <pc:sldMk cId="0" sldId="270"/>
            <ac:grpSpMk id="1532" creationId="{00000000-0000-0000-0000-000000000000}"/>
          </ac:grpSpMkLst>
        </pc:grpChg>
        <pc:grpChg chg="del">
          <ac:chgData name="Long Vo" userId="S::long.vo@nexlab.tech::a0681721-f591-41d9-8148-e63ea1557766" providerId="AD" clId="Web-{7B7A7B9A-D284-13B1-4174-80FD80CF3FE9}" dt="2022-11-22T08:27:10.195" v="1254"/>
          <ac:grpSpMkLst>
            <pc:docMk/>
            <pc:sldMk cId="0" sldId="270"/>
            <ac:grpSpMk id="1535" creationId="{00000000-0000-0000-0000-000000000000}"/>
          </ac:grpSpMkLst>
        </pc:grpChg>
        <pc:picChg chg="add del mod">
          <ac:chgData name="Long Vo" userId="S::long.vo@nexlab.tech::a0681721-f591-41d9-8148-e63ea1557766" providerId="AD" clId="Web-{7B7A7B9A-D284-13B1-4174-80FD80CF3FE9}" dt="2022-11-22T09:16:37.365" v="1296"/>
          <ac:picMkLst>
            <pc:docMk/>
            <pc:sldMk cId="0" sldId="270"/>
            <ac:picMk id="2" creationId="{B22C11AA-632A-82D0-CAC4-5EDD15E6D865}"/>
          </ac:picMkLst>
        </pc:picChg>
        <pc:picChg chg="add del mod">
          <ac:chgData name="Long Vo" userId="S::long.vo@nexlab.tech::a0681721-f591-41d9-8148-e63ea1557766" providerId="AD" clId="Web-{7B7A7B9A-D284-13B1-4174-80FD80CF3FE9}" dt="2022-11-22T09:34:31.723" v="1323"/>
          <ac:picMkLst>
            <pc:docMk/>
            <pc:sldMk cId="0" sldId="270"/>
            <ac:picMk id="3" creationId="{5AF21295-17D2-03AA-FB13-F431FA4ACB31}"/>
          </ac:picMkLst>
        </pc:picChg>
        <pc:picChg chg="add del mod">
          <ac:chgData name="Long Vo" userId="S::long.vo@nexlab.tech::a0681721-f591-41d9-8148-e63ea1557766" providerId="AD" clId="Web-{7B7A7B9A-D284-13B1-4174-80FD80CF3FE9}" dt="2022-11-22T09:34:31.723" v="1322"/>
          <ac:picMkLst>
            <pc:docMk/>
            <pc:sldMk cId="0" sldId="270"/>
            <ac:picMk id="4" creationId="{9EC0B5A1-30D1-C985-0709-C79944AB6B2C}"/>
          </ac:picMkLst>
        </pc:picChg>
        <pc:picChg chg="add del mod">
          <ac:chgData name="Long Vo" userId="S::long.vo@nexlab.tech::a0681721-f591-41d9-8148-e63ea1557766" providerId="AD" clId="Web-{7B7A7B9A-D284-13B1-4174-80FD80CF3FE9}" dt="2022-11-22T09:34:31.723" v="1321"/>
          <ac:picMkLst>
            <pc:docMk/>
            <pc:sldMk cId="0" sldId="270"/>
            <ac:picMk id="5" creationId="{844B952F-BDF0-89DE-6F73-719205B24B00}"/>
          </ac:picMkLst>
        </pc:picChg>
        <pc:cxnChg chg="del mod">
          <ac:chgData name="Long Vo" userId="S::long.vo@nexlab.tech::a0681721-f591-41d9-8148-e63ea1557766" providerId="AD" clId="Web-{7B7A7B9A-D284-13B1-4174-80FD80CF3FE9}" dt="2022-11-22T08:27:10.195" v="1271"/>
          <ac:cxnSpMkLst>
            <pc:docMk/>
            <pc:sldMk cId="0" sldId="270"/>
            <ac:cxnSpMk id="1502" creationId="{00000000-0000-0000-0000-000000000000}"/>
          </ac:cxnSpMkLst>
        </pc:cxnChg>
        <pc:cxnChg chg="del mod">
          <ac:chgData name="Long Vo" userId="S::long.vo@nexlab.tech::a0681721-f591-41d9-8148-e63ea1557766" providerId="AD" clId="Web-{7B7A7B9A-D284-13B1-4174-80FD80CF3FE9}" dt="2022-11-22T08:27:10.195" v="1270"/>
          <ac:cxnSpMkLst>
            <pc:docMk/>
            <pc:sldMk cId="0" sldId="270"/>
            <ac:cxnSpMk id="1503" creationId="{00000000-0000-0000-0000-000000000000}"/>
          </ac:cxnSpMkLst>
        </pc:cxnChg>
        <pc:cxnChg chg="del mod">
          <ac:chgData name="Long Vo" userId="S::long.vo@nexlab.tech::a0681721-f591-41d9-8148-e63ea1557766" providerId="AD" clId="Web-{7B7A7B9A-D284-13B1-4174-80FD80CF3FE9}" dt="2022-11-22T08:27:10.195" v="1266"/>
          <ac:cxnSpMkLst>
            <pc:docMk/>
            <pc:sldMk cId="0" sldId="270"/>
            <ac:cxnSpMk id="1507" creationId="{00000000-0000-0000-0000-000000000000}"/>
          </ac:cxnSpMkLst>
        </pc:cxnChg>
        <pc:cxnChg chg="del mod">
          <ac:chgData name="Long Vo" userId="S::long.vo@nexlab.tech::a0681721-f591-41d9-8148-e63ea1557766" providerId="AD" clId="Web-{7B7A7B9A-D284-13B1-4174-80FD80CF3FE9}" dt="2022-11-22T08:27:10.195" v="1265"/>
          <ac:cxnSpMkLst>
            <pc:docMk/>
            <pc:sldMk cId="0" sldId="270"/>
            <ac:cxnSpMk id="1508" creationId="{00000000-0000-0000-0000-000000000000}"/>
          </ac:cxnSpMkLst>
        </pc:cxnChg>
      </pc:sldChg>
      <pc:sldChg chg="addSp delSp modSp mod ord">
        <pc:chgData name="Long Vo" userId="S::long.vo@nexlab.tech::a0681721-f591-41d9-8148-e63ea1557766" providerId="AD" clId="Web-{7B7A7B9A-D284-13B1-4174-80FD80CF3FE9}" dt="2022-11-22T09:42:58.253" v="1335"/>
        <pc:sldMkLst>
          <pc:docMk/>
          <pc:sldMk cId="0" sldId="271"/>
        </pc:sldMkLst>
        <pc:spChg chg="add del mod">
          <ac:chgData name="Long Vo" userId="S::long.vo@nexlab.tech::a0681721-f591-41d9-8148-e63ea1557766" providerId="AD" clId="Web-{7B7A7B9A-D284-13B1-4174-80FD80CF3FE9}" dt="2022-11-22T03:14:10.176" v="257"/>
          <ac:spMkLst>
            <pc:docMk/>
            <pc:sldMk cId="0" sldId="271"/>
            <ac:spMk id="3" creationId="{56577ECE-9293-A16C-B8DB-978EE763C1B0}"/>
          </ac:spMkLst>
        </pc:spChg>
        <pc:spChg chg="add del">
          <ac:chgData name="Long Vo" userId="S::long.vo@nexlab.tech::a0681721-f591-41d9-8148-e63ea1557766" providerId="AD" clId="Web-{7B7A7B9A-D284-13B1-4174-80FD80CF3FE9}" dt="2022-11-22T03:14:05.833" v="252"/>
          <ac:spMkLst>
            <pc:docMk/>
            <pc:sldMk cId="0" sldId="271"/>
            <ac:spMk id="5" creationId="{815A2717-00C5-E02F-B8E5-09E9B586606D}"/>
          </ac:spMkLst>
        </pc:spChg>
        <pc:spChg chg="add del">
          <ac:chgData name="Long Vo" userId="S::long.vo@nexlab.tech::a0681721-f591-41d9-8148-e63ea1557766" providerId="AD" clId="Web-{7B7A7B9A-D284-13B1-4174-80FD80CF3FE9}" dt="2022-11-22T03:14:07.114" v="256"/>
          <ac:spMkLst>
            <pc:docMk/>
            <pc:sldMk cId="0" sldId="271"/>
            <ac:spMk id="7" creationId="{9C6BB3A7-E76C-2CEE-E5DB-61A26F2AC0ED}"/>
          </ac:spMkLst>
        </pc:spChg>
        <pc:spChg chg="add del mod">
          <ac:chgData name="Long Vo" userId="S::long.vo@nexlab.tech::a0681721-f591-41d9-8148-e63ea1557766" providerId="AD" clId="Web-{7B7A7B9A-D284-13B1-4174-80FD80CF3FE9}" dt="2022-11-22T03:14:07.114" v="255"/>
          <ac:spMkLst>
            <pc:docMk/>
            <pc:sldMk cId="0" sldId="271"/>
            <ac:spMk id="9" creationId="{8B2122B2-6993-D372-CD15-C64B6D5D93CD}"/>
          </ac:spMkLst>
        </pc:spChg>
        <pc:spChg chg="add del">
          <ac:chgData name="Long Vo" userId="S::long.vo@nexlab.tech::a0681721-f591-41d9-8148-e63ea1557766" providerId="AD" clId="Web-{7B7A7B9A-D284-13B1-4174-80FD80CF3FE9}" dt="2022-11-22T03:14:07.114" v="254"/>
          <ac:spMkLst>
            <pc:docMk/>
            <pc:sldMk cId="0" sldId="271"/>
            <ac:spMk id="11" creationId="{1EDEA943-3362-C094-B630-A9185ACA8036}"/>
          </ac:spMkLst>
        </pc:spChg>
        <pc:spChg chg="add del">
          <ac:chgData name="Long Vo" userId="S::long.vo@nexlab.tech::a0681721-f591-41d9-8148-e63ea1557766" providerId="AD" clId="Web-{7B7A7B9A-D284-13B1-4174-80FD80CF3FE9}" dt="2022-11-22T03:14:07.114" v="253"/>
          <ac:spMkLst>
            <pc:docMk/>
            <pc:sldMk cId="0" sldId="271"/>
            <ac:spMk id="13" creationId="{6C810120-2771-4E88-1674-5D75F068BB80}"/>
          </ac:spMkLst>
        </pc:spChg>
        <pc:spChg chg="add del">
          <ac:chgData name="Long Vo" userId="S::long.vo@nexlab.tech::a0681721-f591-41d9-8148-e63ea1557766" providerId="AD" clId="Web-{7B7A7B9A-D284-13B1-4174-80FD80CF3FE9}" dt="2022-11-22T03:17:24.072" v="281"/>
          <ac:spMkLst>
            <pc:docMk/>
            <pc:sldMk cId="0" sldId="271"/>
            <ac:spMk id="15" creationId="{8ECA7477-B731-8960-714E-1866593E716F}"/>
          </ac:spMkLst>
        </pc:spChg>
        <pc:spChg chg="add mod">
          <ac:chgData name="Long Vo" userId="S::long.vo@nexlab.tech::a0681721-f591-41d9-8148-e63ea1557766" providerId="AD" clId="Web-{7B7A7B9A-D284-13B1-4174-80FD80CF3FE9}" dt="2022-11-22T04:06:33.039" v="649" actId="1076"/>
          <ac:spMkLst>
            <pc:docMk/>
            <pc:sldMk cId="0" sldId="271"/>
            <ac:spMk id="19" creationId="{6CA1CF13-6E20-86B1-0292-77F6737AB469}"/>
          </ac:spMkLst>
        </pc:spChg>
        <pc:spChg chg="add del">
          <ac:chgData name="Long Vo" userId="S::long.vo@nexlab.tech::a0681721-f591-41d9-8148-e63ea1557766" providerId="AD" clId="Web-{7B7A7B9A-D284-13B1-4174-80FD80CF3FE9}" dt="2022-11-22T03:15:21.335" v="276"/>
          <ac:spMkLst>
            <pc:docMk/>
            <pc:sldMk cId="0" sldId="271"/>
            <ac:spMk id="21" creationId="{5EA6D327-CEA6-E1E3-EEAB-7B52B9980C69}"/>
          </ac:spMkLst>
        </pc:spChg>
        <pc:spChg chg="add del">
          <ac:chgData name="Long Vo" userId="S::long.vo@nexlab.tech::a0681721-f591-41d9-8148-e63ea1557766" providerId="AD" clId="Web-{7B7A7B9A-D284-13B1-4174-80FD80CF3FE9}" dt="2022-11-22T03:13:51.145" v="246"/>
          <ac:spMkLst>
            <pc:docMk/>
            <pc:sldMk cId="0" sldId="271"/>
            <ac:spMk id="27" creationId="{B3203C90-1335-E82A-0B53-DA4728639A90}"/>
          </ac:spMkLst>
        </pc:spChg>
        <pc:spChg chg="add del">
          <ac:chgData name="Long Vo" userId="S::long.vo@nexlab.tech::a0681721-f591-41d9-8148-e63ea1557766" providerId="AD" clId="Web-{7B7A7B9A-D284-13B1-4174-80FD80CF3FE9}" dt="2022-11-22T03:17:24.088" v="282"/>
          <ac:spMkLst>
            <pc:docMk/>
            <pc:sldMk cId="0" sldId="271"/>
            <ac:spMk id="29" creationId="{4383A4E4-C8F8-B74E-D45E-A36D266BE970}"/>
          </ac:spMkLst>
        </pc:spChg>
        <pc:spChg chg="add del">
          <ac:chgData name="Long Vo" userId="S::long.vo@nexlab.tech::a0681721-f591-41d9-8148-e63ea1557766" providerId="AD" clId="Web-{7B7A7B9A-D284-13B1-4174-80FD80CF3FE9}" dt="2022-11-22T03:17:44.463" v="286"/>
          <ac:spMkLst>
            <pc:docMk/>
            <pc:sldMk cId="0" sldId="271"/>
            <ac:spMk id="31" creationId="{6C4FBF23-9F48-A18E-2E69-E88355D90540}"/>
          </ac:spMkLst>
        </pc:spChg>
        <pc:spChg chg="add mod">
          <ac:chgData name="Long Vo" userId="S::long.vo@nexlab.tech::a0681721-f591-41d9-8148-e63ea1557766" providerId="AD" clId="Web-{7B7A7B9A-D284-13B1-4174-80FD80CF3FE9}" dt="2022-11-22T04:06:33.054" v="650" actId="1076"/>
          <ac:spMkLst>
            <pc:docMk/>
            <pc:sldMk cId="0" sldId="271"/>
            <ac:spMk id="33" creationId="{F1500810-B41F-D75E-EF63-9371426CED46}"/>
          </ac:spMkLst>
        </pc:spChg>
        <pc:spChg chg="add mod">
          <ac:chgData name="Long Vo" userId="S::long.vo@nexlab.tech::a0681721-f591-41d9-8148-e63ea1557766" providerId="AD" clId="Web-{7B7A7B9A-D284-13B1-4174-80FD80CF3FE9}" dt="2022-11-22T04:06:20.695" v="648" actId="1076"/>
          <ac:spMkLst>
            <pc:docMk/>
            <pc:sldMk cId="0" sldId="271"/>
            <ac:spMk id="47" creationId="{E0F3C320-9169-F615-AB4B-9BE00B3D1660}"/>
          </ac:spMkLst>
        </pc:spChg>
        <pc:spChg chg="add del">
          <ac:chgData name="Long Vo" userId="S::long.vo@nexlab.tech::a0681721-f591-41d9-8148-e63ea1557766" providerId="AD" clId="Web-{7B7A7B9A-D284-13B1-4174-80FD80CF3FE9}" dt="2022-11-22T03:44:53.927" v="452"/>
          <ac:spMkLst>
            <pc:docMk/>
            <pc:sldMk cId="0" sldId="271"/>
            <ac:spMk id="48" creationId="{155B85B3-9A9C-7106-D6B1-F5F1B4046004}"/>
          </ac:spMkLst>
        </pc:spChg>
        <pc:spChg chg="add del">
          <ac:chgData name="Long Vo" userId="S::long.vo@nexlab.tech::a0681721-f591-41d9-8148-e63ea1557766" providerId="AD" clId="Web-{7B7A7B9A-D284-13B1-4174-80FD80CF3FE9}" dt="2022-11-22T03:45:04.099" v="454"/>
          <ac:spMkLst>
            <pc:docMk/>
            <pc:sldMk cId="0" sldId="271"/>
            <ac:spMk id="49" creationId="{DD6B2670-F480-CED0-3857-F7CDE5009808}"/>
          </ac:spMkLst>
        </pc:spChg>
        <pc:spChg chg="add mod">
          <ac:chgData name="Long Vo" userId="S::long.vo@nexlab.tech::a0681721-f591-41d9-8148-e63ea1557766" providerId="AD" clId="Web-{7B7A7B9A-D284-13B1-4174-80FD80CF3FE9}" dt="2022-11-22T03:59:32.137" v="569" actId="1076"/>
          <ac:spMkLst>
            <pc:docMk/>
            <pc:sldMk cId="0" sldId="271"/>
            <ac:spMk id="50" creationId="{C936B935-FAAC-87F7-8138-5727375F6CF2}"/>
          </ac:spMkLst>
        </pc:spChg>
        <pc:spChg chg="add mod">
          <ac:chgData name="Long Vo" userId="S::long.vo@nexlab.tech::a0681721-f591-41d9-8148-e63ea1557766" providerId="AD" clId="Web-{7B7A7B9A-D284-13B1-4174-80FD80CF3FE9}" dt="2022-11-22T04:00:18.295" v="580" actId="1076"/>
          <ac:spMkLst>
            <pc:docMk/>
            <pc:sldMk cId="0" sldId="271"/>
            <ac:spMk id="51" creationId="{16E96B1D-7A59-00B1-26CC-09BACDF5C051}"/>
          </ac:spMkLst>
        </pc:spChg>
        <pc:spChg chg="add mod">
          <ac:chgData name="Long Vo" userId="S::long.vo@nexlab.tech::a0681721-f591-41d9-8148-e63ea1557766" providerId="AD" clId="Web-{7B7A7B9A-D284-13B1-4174-80FD80CF3FE9}" dt="2022-11-22T04:02:02.704" v="605" actId="1076"/>
          <ac:spMkLst>
            <pc:docMk/>
            <pc:sldMk cId="0" sldId="271"/>
            <ac:spMk id="52" creationId="{CDA48E1D-7D4C-8F2C-2145-3CE452213A78}"/>
          </ac:spMkLst>
        </pc:spChg>
        <pc:spChg chg="add del">
          <ac:chgData name="Long Vo" userId="S::long.vo@nexlab.tech::a0681721-f591-41d9-8148-e63ea1557766" providerId="AD" clId="Web-{7B7A7B9A-D284-13B1-4174-80FD80CF3FE9}" dt="2022-11-22T03:47:15.993" v="471"/>
          <ac:spMkLst>
            <pc:docMk/>
            <pc:sldMk cId="0" sldId="271"/>
            <ac:spMk id="53" creationId="{A0DAF9EC-C34D-8E82-E47B-DE6E4680E7FE}"/>
          </ac:spMkLst>
        </pc:spChg>
        <pc:spChg chg="add mod">
          <ac:chgData name="Long Vo" userId="S::long.vo@nexlab.tech::a0681721-f591-41d9-8148-e63ea1557766" providerId="AD" clId="Web-{7B7A7B9A-D284-13B1-4174-80FD80CF3FE9}" dt="2022-11-22T04:00:51.796" v="587" actId="1076"/>
          <ac:spMkLst>
            <pc:docMk/>
            <pc:sldMk cId="0" sldId="271"/>
            <ac:spMk id="54" creationId="{4B599314-4757-A8A1-149D-E3D57113EEA3}"/>
          </ac:spMkLst>
        </pc:spChg>
        <pc:spChg chg="add mod">
          <ac:chgData name="Long Vo" userId="S::long.vo@nexlab.tech::a0681721-f591-41d9-8148-e63ea1557766" providerId="AD" clId="Web-{7B7A7B9A-D284-13B1-4174-80FD80CF3FE9}" dt="2022-11-22T03:59:26.965" v="568" actId="1076"/>
          <ac:spMkLst>
            <pc:docMk/>
            <pc:sldMk cId="0" sldId="271"/>
            <ac:spMk id="55" creationId="{E8636C69-261D-D582-E1BD-01E7F674A852}"/>
          </ac:spMkLst>
        </pc:spChg>
        <pc:spChg chg="add mod">
          <ac:chgData name="Long Vo" userId="S::long.vo@nexlab.tech::a0681721-f591-41d9-8148-e63ea1557766" providerId="AD" clId="Web-{7B7A7B9A-D284-13B1-4174-80FD80CF3FE9}" dt="2022-11-22T04:02:55.002" v="613" actId="1076"/>
          <ac:spMkLst>
            <pc:docMk/>
            <pc:sldMk cId="0" sldId="271"/>
            <ac:spMk id="56" creationId="{E8A76802-4E52-1491-4C18-808548CBA443}"/>
          </ac:spMkLst>
        </pc:spChg>
        <pc:spChg chg="add mod">
          <ac:chgData name="Long Vo" userId="S::long.vo@nexlab.tech::a0681721-f591-41d9-8148-e63ea1557766" providerId="AD" clId="Web-{7B7A7B9A-D284-13B1-4174-80FD80CF3FE9}" dt="2022-11-22T04:06:33.070" v="651" actId="1076"/>
          <ac:spMkLst>
            <pc:docMk/>
            <pc:sldMk cId="0" sldId="271"/>
            <ac:spMk id="57" creationId="{81498885-66FE-0FA9-E8F0-08924C45075C}"/>
          </ac:spMkLst>
        </pc:spChg>
        <pc:spChg chg="add mod">
          <ac:chgData name="Long Vo" userId="S::long.vo@nexlab.tech::a0681721-f591-41d9-8148-e63ea1557766" providerId="AD" clId="Web-{7B7A7B9A-D284-13B1-4174-80FD80CF3FE9}" dt="2022-11-22T04:03:50.363" v="624" actId="1076"/>
          <ac:spMkLst>
            <pc:docMk/>
            <pc:sldMk cId="0" sldId="271"/>
            <ac:spMk id="58" creationId="{3442ED3A-DA6B-7893-2E5F-52EB43572F24}"/>
          </ac:spMkLst>
        </pc:spChg>
        <pc:spChg chg="add del">
          <ac:chgData name="Long Vo" userId="S::long.vo@nexlab.tech::a0681721-f591-41d9-8148-e63ea1557766" providerId="AD" clId="Web-{7B7A7B9A-D284-13B1-4174-80FD80CF3FE9}" dt="2022-11-22T04:03:57.972" v="626"/>
          <ac:spMkLst>
            <pc:docMk/>
            <pc:sldMk cId="0" sldId="271"/>
            <ac:spMk id="59" creationId="{E136F6B1-2582-7875-1D81-0ABBB9120B14}"/>
          </ac:spMkLst>
        </pc:spChg>
        <pc:spChg chg="add mod">
          <ac:chgData name="Long Vo" userId="S::long.vo@nexlab.tech::a0681721-f591-41d9-8148-e63ea1557766" providerId="AD" clId="Web-{7B7A7B9A-D284-13B1-4174-80FD80CF3FE9}" dt="2022-11-22T04:05:47.397" v="646" actId="20577"/>
          <ac:spMkLst>
            <pc:docMk/>
            <pc:sldMk cId="0" sldId="271"/>
            <ac:spMk id="60" creationId="{3AD7D099-F6DB-C176-5460-82E31A2E9567}"/>
          </ac:spMkLst>
        </pc:spChg>
        <pc:spChg chg="add mod">
          <ac:chgData name="Long Vo" userId="S::long.vo@nexlab.tech::a0681721-f591-41d9-8148-e63ea1557766" providerId="AD" clId="Web-{7B7A7B9A-D284-13B1-4174-80FD80CF3FE9}" dt="2022-11-22T04:05:39.553" v="645" actId="20577"/>
          <ac:spMkLst>
            <pc:docMk/>
            <pc:sldMk cId="0" sldId="271"/>
            <ac:spMk id="61" creationId="{9E4E91AF-BCBE-4835-128A-362999644AA4}"/>
          </ac:spMkLst>
        </pc:spChg>
        <pc:spChg chg="add mod">
          <ac:chgData name="Long Vo" userId="S::long.vo@nexlab.tech::a0681721-f591-41d9-8148-e63ea1557766" providerId="AD" clId="Web-{7B7A7B9A-D284-13B1-4174-80FD80CF3FE9}" dt="2022-11-22T04:05:36.397" v="644" actId="1076"/>
          <ac:spMkLst>
            <pc:docMk/>
            <pc:sldMk cId="0" sldId="271"/>
            <ac:spMk id="62" creationId="{74BA88CA-5F53-CE6F-286D-A2D6F31E74D4}"/>
          </ac:spMkLst>
        </pc:spChg>
        <pc:spChg chg="mod">
          <ac:chgData name="Long Vo" userId="S::long.vo@nexlab.tech::a0681721-f591-41d9-8148-e63ea1557766" providerId="AD" clId="Web-{7B7A7B9A-D284-13B1-4174-80FD80CF3FE9}" dt="2022-11-22T03:02:14.174" v="205" actId="20577"/>
          <ac:spMkLst>
            <pc:docMk/>
            <pc:sldMk cId="0" sldId="271"/>
            <ac:spMk id="1542" creationId="{00000000-0000-0000-0000-000000000000}"/>
          </ac:spMkLst>
        </pc:spChg>
        <pc:spChg chg="del">
          <ac:chgData name="Long Vo" userId="S::long.vo@nexlab.tech::a0681721-f591-41d9-8148-e63ea1557766" providerId="AD" clId="Web-{7B7A7B9A-D284-13B1-4174-80FD80CF3FE9}" dt="2022-11-22T03:11:27.985" v="225"/>
          <ac:spMkLst>
            <pc:docMk/>
            <pc:sldMk cId="0" sldId="271"/>
            <ac:spMk id="1544" creationId="{00000000-0000-0000-0000-000000000000}"/>
          </ac:spMkLst>
        </pc:spChg>
        <pc:spChg chg="del">
          <ac:chgData name="Long Vo" userId="S::long.vo@nexlab.tech::a0681721-f591-41d9-8148-e63ea1557766" providerId="AD" clId="Web-{7B7A7B9A-D284-13B1-4174-80FD80CF3FE9}" dt="2022-11-22T03:11:27.985" v="224"/>
          <ac:spMkLst>
            <pc:docMk/>
            <pc:sldMk cId="0" sldId="271"/>
            <ac:spMk id="1545" creationId="{00000000-0000-0000-0000-000000000000}"/>
          </ac:spMkLst>
        </pc:spChg>
        <pc:spChg chg="del">
          <ac:chgData name="Long Vo" userId="S::long.vo@nexlab.tech::a0681721-f591-41d9-8148-e63ea1557766" providerId="AD" clId="Web-{7B7A7B9A-D284-13B1-4174-80FD80CF3FE9}" dt="2022-11-22T03:11:27.985" v="223"/>
          <ac:spMkLst>
            <pc:docMk/>
            <pc:sldMk cId="0" sldId="271"/>
            <ac:spMk id="1546" creationId="{00000000-0000-0000-0000-000000000000}"/>
          </ac:spMkLst>
        </pc:spChg>
        <pc:spChg chg="del">
          <ac:chgData name="Long Vo" userId="S::long.vo@nexlab.tech::a0681721-f591-41d9-8148-e63ea1557766" providerId="AD" clId="Web-{7B7A7B9A-D284-13B1-4174-80FD80CF3FE9}" dt="2022-11-22T03:11:27.985" v="222"/>
          <ac:spMkLst>
            <pc:docMk/>
            <pc:sldMk cId="0" sldId="271"/>
            <ac:spMk id="1547" creationId="{00000000-0000-0000-0000-000000000000}"/>
          </ac:spMkLst>
        </pc:spChg>
        <pc:spChg chg="del">
          <ac:chgData name="Long Vo" userId="S::long.vo@nexlab.tech::a0681721-f591-41d9-8148-e63ea1557766" providerId="AD" clId="Web-{7B7A7B9A-D284-13B1-4174-80FD80CF3FE9}" dt="2022-11-22T03:11:27.985" v="221"/>
          <ac:spMkLst>
            <pc:docMk/>
            <pc:sldMk cId="0" sldId="271"/>
            <ac:spMk id="1548" creationId="{00000000-0000-0000-0000-000000000000}"/>
          </ac:spMkLst>
        </pc:spChg>
        <pc:spChg chg="del">
          <ac:chgData name="Long Vo" userId="S::long.vo@nexlab.tech::a0681721-f591-41d9-8148-e63ea1557766" providerId="AD" clId="Web-{7B7A7B9A-D284-13B1-4174-80FD80CF3FE9}" dt="2022-11-22T03:11:27.985" v="220"/>
          <ac:spMkLst>
            <pc:docMk/>
            <pc:sldMk cId="0" sldId="271"/>
            <ac:spMk id="1549" creationId="{00000000-0000-0000-0000-000000000000}"/>
          </ac:spMkLst>
        </pc:spChg>
        <pc:spChg chg="del">
          <ac:chgData name="Long Vo" userId="S::long.vo@nexlab.tech::a0681721-f591-41d9-8148-e63ea1557766" providerId="AD" clId="Web-{7B7A7B9A-D284-13B1-4174-80FD80CF3FE9}" dt="2022-11-22T03:11:27.985" v="219"/>
          <ac:spMkLst>
            <pc:docMk/>
            <pc:sldMk cId="0" sldId="271"/>
            <ac:spMk id="1550" creationId="{00000000-0000-0000-0000-000000000000}"/>
          </ac:spMkLst>
        </pc:spChg>
        <pc:spChg chg="del">
          <ac:chgData name="Long Vo" userId="S::long.vo@nexlab.tech::a0681721-f591-41d9-8148-e63ea1557766" providerId="AD" clId="Web-{7B7A7B9A-D284-13B1-4174-80FD80CF3FE9}" dt="2022-11-22T03:11:27.985" v="218"/>
          <ac:spMkLst>
            <pc:docMk/>
            <pc:sldMk cId="0" sldId="271"/>
            <ac:spMk id="1551" creationId="{00000000-0000-0000-0000-000000000000}"/>
          </ac:spMkLst>
        </pc:spChg>
        <pc:spChg chg="del">
          <ac:chgData name="Long Vo" userId="S::long.vo@nexlab.tech::a0681721-f591-41d9-8148-e63ea1557766" providerId="AD" clId="Web-{7B7A7B9A-D284-13B1-4174-80FD80CF3FE9}" dt="2022-11-22T03:11:27.985" v="217"/>
          <ac:spMkLst>
            <pc:docMk/>
            <pc:sldMk cId="0" sldId="271"/>
            <ac:spMk id="1552" creationId="{00000000-0000-0000-0000-000000000000}"/>
          </ac:spMkLst>
        </pc:spChg>
        <pc:spChg chg="del">
          <ac:chgData name="Long Vo" userId="S::long.vo@nexlab.tech::a0681721-f591-41d9-8148-e63ea1557766" providerId="AD" clId="Web-{7B7A7B9A-D284-13B1-4174-80FD80CF3FE9}" dt="2022-11-22T03:11:27.985" v="216"/>
          <ac:spMkLst>
            <pc:docMk/>
            <pc:sldMk cId="0" sldId="271"/>
            <ac:spMk id="1553" creationId="{00000000-0000-0000-0000-000000000000}"/>
          </ac:spMkLst>
        </pc:spChg>
        <pc:spChg chg="del">
          <ac:chgData name="Long Vo" userId="S::long.vo@nexlab.tech::a0681721-f591-41d9-8148-e63ea1557766" providerId="AD" clId="Web-{7B7A7B9A-D284-13B1-4174-80FD80CF3FE9}" dt="2022-11-22T03:11:27.985" v="215"/>
          <ac:spMkLst>
            <pc:docMk/>
            <pc:sldMk cId="0" sldId="271"/>
            <ac:spMk id="1554" creationId="{00000000-0000-0000-0000-000000000000}"/>
          </ac:spMkLst>
        </pc:spChg>
        <pc:spChg chg="del">
          <ac:chgData name="Long Vo" userId="S::long.vo@nexlab.tech::a0681721-f591-41d9-8148-e63ea1557766" providerId="AD" clId="Web-{7B7A7B9A-D284-13B1-4174-80FD80CF3FE9}" dt="2022-11-22T03:11:27.985" v="214"/>
          <ac:spMkLst>
            <pc:docMk/>
            <pc:sldMk cId="0" sldId="271"/>
            <ac:spMk id="1555" creationId="{00000000-0000-0000-0000-000000000000}"/>
          </ac:spMkLst>
        </pc:spChg>
        <pc:spChg chg="del">
          <ac:chgData name="Long Vo" userId="S::long.vo@nexlab.tech::a0681721-f591-41d9-8148-e63ea1557766" providerId="AD" clId="Web-{7B7A7B9A-D284-13B1-4174-80FD80CF3FE9}" dt="2022-11-22T03:11:27.985" v="213"/>
          <ac:spMkLst>
            <pc:docMk/>
            <pc:sldMk cId="0" sldId="271"/>
            <ac:spMk id="1556" creationId="{00000000-0000-0000-0000-000000000000}"/>
          </ac:spMkLst>
        </pc:spChg>
        <pc:spChg chg="del">
          <ac:chgData name="Long Vo" userId="S::long.vo@nexlab.tech::a0681721-f591-41d9-8148-e63ea1557766" providerId="AD" clId="Web-{7B7A7B9A-D284-13B1-4174-80FD80CF3FE9}" dt="2022-11-22T03:11:27.985" v="212"/>
          <ac:spMkLst>
            <pc:docMk/>
            <pc:sldMk cId="0" sldId="271"/>
            <ac:spMk id="1557" creationId="{00000000-0000-0000-0000-000000000000}"/>
          </ac:spMkLst>
        </pc:spChg>
        <pc:spChg chg="del mod">
          <ac:chgData name="Long Vo" userId="S::long.vo@nexlab.tech::a0681721-f591-41d9-8148-e63ea1557766" providerId="AD" clId="Web-{7B7A7B9A-D284-13B1-4174-80FD80CF3FE9}" dt="2022-11-22T03:11:27.985" v="211"/>
          <ac:spMkLst>
            <pc:docMk/>
            <pc:sldMk cId="0" sldId="271"/>
            <ac:spMk id="1558" creationId="{00000000-0000-0000-0000-000000000000}"/>
          </ac:spMkLst>
        </pc:spChg>
        <pc:spChg chg="del">
          <ac:chgData name="Long Vo" userId="S::long.vo@nexlab.tech::a0681721-f591-41d9-8148-e63ea1557766" providerId="AD" clId="Web-{7B7A7B9A-D284-13B1-4174-80FD80CF3FE9}" dt="2022-11-22T03:11:27.985" v="210"/>
          <ac:spMkLst>
            <pc:docMk/>
            <pc:sldMk cId="0" sldId="271"/>
            <ac:spMk id="1559" creationId="{00000000-0000-0000-0000-000000000000}"/>
          </ac:spMkLst>
        </pc:spChg>
        <pc:spChg chg="del">
          <ac:chgData name="Long Vo" userId="S::long.vo@nexlab.tech::a0681721-f591-41d9-8148-e63ea1557766" providerId="AD" clId="Web-{7B7A7B9A-D284-13B1-4174-80FD80CF3FE9}" dt="2022-11-22T03:11:27.985" v="209"/>
          <ac:spMkLst>
            <pc:docMk/>
            <pc:sldMk cId="0" sldId="271"/>
            <ac:spMk id="1560" creationId="{00000000-0000-0000-0000-000000000000}"/>
          </ac:spMkLst>
        </pc:spChg>
        <pc:spChg chg="del">
          <ac:chgData name="Long Vo" userId="S::long.vo@nexlab.tech::a0681721-f591-41d9-8148-e63ea1557766" providerId="AD" clId="Web-{7B7A7B9A-D284-13B1-4174-80FD80CF3FE9}" dt="2022-11-22T03:11:27.985" v="208"/>
          <ac:spMkLst>
            <pc:docMk/>
            <pc:sldMk cId="0" sldId="271"/>
            <ac:spMk id="1561" creationId="{00000000-0000-0000-0000-000000000000}"/>
          </ac:spMkLst>
        </pc:spChg>
        <pc:picChg chg="add del mod">
          <ac:chgData name="Long Vo" userId="S::long.vo@nexlab.tech::a0681721-f591-41d9-8148-e63ea1557766" providerId="AD" clId="Web-{7B7A7B9A-D284-13B1-4174-80FD80CF3FE9}" dt="2022-11-22T03:23:39.129" v="291"/>
          <ac:picMkLst>
            <pc:docMk/>
            <pc:sldMk cId="0" sldId="271"/>
            <ac:picMk id="34" creationId="{86D64F65-0228-8E4F-D1AE-3B59DC468DDB}"/>
          </ac:picMkLst>
        </pc:picChg>
        <pc:picChg chg="add del mod">
          <ac:chgData name="Long Vo" userId="S::long.vo@nexlab.tech::a0681721-f591-41d9-8148-e63ea1557766" providerId="AD" clId="Web-{7B7A7B9A-D284-13B1-4174-80FD80CF3FE9}" dt="2022-11-22T03:23:02.925" v="290"/>
          <ac:picMkLst>
            <pc:docMk/>
            <pc:sldMk cId="0" sldId="271"/>
            <ac:picMk id="35" creationId="{CBC6018A-166D-CA4A-C207-DA3023C81984}"/>
          </ac:picMkLst>
        </pc:picChg>
        <pc:picChg chg="add mod">
          <ac:chgData name="Long Vo" userId="S::long.vo@nexlab.tech::a0681721-f591-41d9-8148-e63ea1557766" providerId="AD" clId="Web-{7B7A7B9A-D284-13B1-4174-80FD80CF3FE9}" dt="2022-11-22T03:23:51.379" v="295" actId="1076"/>
          <ac:picMkLst>
            <pc:docMk/>
            <pc:sldMk cId="0" sldId="271"/>
            <ac:picMk id="36" creationId="{5E40F829-EDD6-D26B-CAF0-58D35F35C1F1}"/>
          </ac:picMkLst>
        </pc:picChg>
        <pc:picChg chg="add mod">
          <ac:chgData name="Long Vo" userId="S::long.vo@nexlab.tech::a0681721-f591-41d9-8148-e63ea1557766" providerId="AD" clId="Web-{7B7A7B9A-D284-13B1-4174-80FD80CF3FE9}" dt="2022-11-22T04:05:31.271" v="643" actId="1076"/>
          <ac:picMkLst>
            <pc:docMk/>
            <pc:sldMk cId="0" sldId="271"/>
            <ac:picMk id="37" creationId="{F0A490B2-26F4-69A4-4411-969A70F7BB23}"/>
          </ac:picMkLst>
        </pc:picChg>
        <pc:picChg chg="add mod">
          <ac:chgData name="Long Vo" userId="S::long.vo@nexlab.tech::a0681721-f591-41d9-8148-e63ea1557766" providerId="AD" clId="Web-{7B7A7B9A-D284-13B1-4174-80FD80CF3FE9}" dt="2022-11-22T03:33:11.018" v="321" actId="1076"/>
          <ac:picMkLst>
            <pc:docMk/>
            <pc:sldMk cId="0" sldId="271"/>
            <ac:picMk id="38" creationId="{DCB548A6-5FF4-EDD7-74DD-32C7FA3CE95C}"/>
          </ac:picMkLst>
        </pc:picChg>
        <pc:picChg chg="add mod">
          <ac:chgData name="Long Vo" userId="S::long.vo@nexlab.tech::a0681721-f591-41d9-8148-e63ea1557766" providerId="AD" clId="Web-{7B7A7B9A-D284-13B1-4174-80FD80CF3FE9}" dt="2022-11-22T03:32:53.362" v="318" actId="1076"/>
          <ac:picMkLst>
            <pc:docMk/>
            <pc:sldMk cId="0" sldId="271"/>
            <ac:picMk id="39" creationId="{9328455E-1AB6-1996-0DA5-C6FBC966EF2E}"/>
          </ac:picMkLst>
        </pc:picChg>
        <pc:picChg chg="add mod">
          <ac:chgData name="Long Vo" userId="S::long.vo@nexlab.tech::a0681721-f591-41d9-8148-e63ea1557766" providerId="AD" clId="Web-{7B7A7B9A-D284-13B1-4174-80FD80CF3FE9}" dt="2022-11-22T03:59:16.715" v="566" actId="1076"/>
          <ac:picMkLst>
            <pc:docMk/>
            <pc:sldMk cId="0" sldId="271"/>
            <ac:picMk id="40" creationId="{1ED495A0-4FE0-E4C4-9179-1137987BC325}"/>
          </ac:picMkLst>
        </pc:picChg>
        <pc:picChg chg="add mod">
          <ac:chgData name="Long Vo" userId="S::long.vo@nexlab.tech::a0681721-f591-41d9-8148-e63ea1557766" providerId="AD" clId="Web-{7B7A7B9A-D284-13B1-4174-80FD80CF3FE9}" dt="2022-11-22T03:58:43.558" v="560" actId="1076"/>
          <ac:picMkLst>
            <pc:docMk/>
            <pc:sldMk cId="0" sldId="271"/>
            <ac:picMk id="41" creationId="{DF795D65-57D8-56A0-21CD-57600476830C}"/>
          </ac:picMkLst>
        </pc:picChg>
        <pc:picChg chg="add mod">
          <ac:chgData name="Long Vo" userId="S::long.vo@nexlab.tech::a0681721-f591-41d9-8148-e63ea1557766" providerId="AD" clId="Web-{7B7A7B9A-D284-13B1-4174-80FD80CF3FE9}" dt="2022-11-22T04:06:20.679" v="647" actId="1076"/>
          <ac:picMkLst>
            <pc:docMk/>
            <pc:sldMk cId="0" sldId="271"/>
            <ac:picMk id="42" creationId="{296E1475-903D-03F6-6A67-826D3D138858}"/>
          </ac:picMkLst>
        </pc:picChg>
        <pc:picChg chg="add mod">
          <ac:chgData name="Long Vo" userId="S::long.vo@nexlab.tech::a0681721-f591-41d9-8148-e63ea1557766" providerId="AD" clId="Web-{7B7A7B9A-D284-13B1-4174-80FD80CF3FE9}" dt="2022-11-22T04:00:47.764" v="586" actId="1076"/>
          <ac:picMkLst>
            <pc:docMk/>
            <pc:sldMk cId="0" sldId="271"/>
            <ac:picMk id="43" creationId="{23470858-ECF3-ECF5-3B2E-EEFFC38B7717}"/>
          </ac:picMkLst>
        </pc:picChg>
        <pc:picChg chg="add mod">
          <ac:chgData name="Long Vo" userId="S::long.vo@nexlab.tech::a0681721-f591-41d9-8148-e63ea1557766" providerId="AD" clId="Web-{7B7A7B9A-D284-13B1-4174-80FD80CF3FE9}" dt="2022-11-22T04:00:09.826" v="577" actId="14100"/>
          <ac:picMkLst>
            <pc:docMk/>
            <pc:sldMk cId="0" sldId="271"/>
            <ac:picMk id="44" creationId="{EA8FDE4C-BDFC-9F23-0AA3-CB9301DC4ADF}"/>
          </ac:picMkLst>
        </pc:picChg>
        <pc:picChg chg="add mod">
          <ac:chgData name="Long Vo" userId="S::long.vo@nexlab.tech::a0681721-f591-41d9-8148-e63ea1557766" providerId="AD" clId="Web-{7B7A7B9A-D284-13B1-4174-80FD80CF3FE9}" dt="2022-11-22T04:02:47.205" v="611" actId="1076"/>
          <ac:picMkLst>
            <pc:docMk/>
            <pc:sldMk cId="0" sldId="271"/>
            <ac:picMk id="45" creationId="{164F609D-6F77-79B0-80A7-D05997C0822A}"/>
          </ac:picMkLst>
        </pc:picChg>
        <pc:picChg chg="add mod">
          <ac:chgData name="Long Vo" userId="S::long.vo@nexlab.tech::a0681721-f591-41d9-8148-e63ea1557766" providerId="AD" clId="Web-{7B7A7B9A-D284-13B1-4174-80FD80CF3FE9}" dt="2022-11-22T04:02:16.813" v="607" actId="1076"/>
          <ac:picMkLst>
            <pc:docMk/>
            <pc:sldMk cId="0" sldId="271"/>
            <ac:picMk id="46" creationId="{2BA2A2CA-9A12-7B34-8077-E5936D32136C}"/>
          </ac:picMkLst>
        </pc:picChg>
        <pc:picChg chg="del">
          <ac:chgData name="Long Vo" userId="S::long.vo@nexlab.tech::a0681721-f591-41d9-8148-e63ea1557766" providerId="AD" clId="Web-{7B7A7B9A-D284-13B1-4174-80FD80CF3FE9}" dt="2022-11-22T03:11:23.516" v="207"/>
          <ac:picMkLst>
            <pc:docMk/>
            <pc:sldMk cId="0" sldId="271"/>
            <ac:picMk id="1543" creationId="{00000000-0000-0000-0000-000000000000}"/>
          </ac:picMkLst>
        </pc:picChg>
        <pc:cxnChg chg="add del mod">
          <ac:chgData name="Long Vo" userId="S::long.vo@nexlab.tech::a0681721-f591-41d9-8148-e63ea1557766" providerId="AD" clId="Web-{7B7A7B9A-D284-13B1-4174-80FD80CF3FE9}" dt="2022-11-22T03:41:51.704" v="406"/>
          <ac:cxnSpMkLst>
            <pc:docMk/>
            <pc:sldMk cId="0" sldId="271"/>
            <ac:cxnSpMk id="17" creationId="{4B84F1D8-6BEE-6154-D812-271A8482D62A}"/>
          </ac:cxnSpMkLst>
        </pc:cxnChg>
        <pc:cxnChg chg="add del mod">
          <ac:chgData name="Long Vo" userId="S::long.vo@nexlab.tech::a0681721-f591-41d9-8148-e63ea1557766" providerId="AD" clId="Web-{7B7A7B9A-D284-13B1-4174-80FD80CF3FE9}" dt="2022-11-22T03:14:46.787" v="267"/>
          <ac:cxnSpMkLst>
            <pc:docMk/>
            <pc:sldMk cId="0" sldId="271"/>
            <ac:cxnSpMk id="23" creationId="{D26B2762-5A26-1C46-0A06-CFE286CD057C}"/>
          </ac:cxnSpMkLst>
        </pc:cxnChg>
        <pc:cxnChg chg="add del">
          <ac:chgData name="Long Vo" userId="S::long.vo@nexlab.tech::a0681721-f591-41d9-8148-e63ea1557766" providerId="AD" clId="Web-{7B7A7B9A-D284-13B1-4174-80FD80CF3FE9}" dt="2022-11-22T03:17:44.588" v="287"/>
          <ac:cxnSpMkLst>
            <pc:docMk/>
            <pc:sldMk cId="0" sldId="271"/>
            <ac:cxnSpMk id="25" creationId="{43D20E44-EFDF-3EFC-9528-EF9DFE6BB662}"/>
          </ac:cxnSpMkLst>
        </pc:cxnChg>
      </pc:sldChg>
      <pc:sldChg chg="addSp delSp modSp mod">
        <pc:chgData name="Long Vo" userId="S::long.vo@nexlab.tech::a0681721-f591-41d9-8148-e63ea1557766" providerId="AD" clId="Web-{7B7A7B9A-D284-13B1-4174-80FD80CF3FE9}" dt="2022-11-22T09:42:58.253" v="1335"/>
        <pc:sldMkLst>
          <pc:docMk/>
          <pc:sldMk cId="0" sldId="272"/>
        </pc:sldMkLst>
        <pc:spChg chg="add del mod">
          <ac:chgData name="Long Vo" userId="S::long.vo@nexlab.tech::a0681721-f591-41d9-8148-e63ea1557766" providerId="AD" clId="Web-{7B7A7B9A-D284-13B1-4174-80FD80CF3FE9}" dt="2022-11-22T06:45:45.487" v="847"/>
          <ac:spMkLst>
            <pc:docMk/>
            <pc:sldMk cId="0" sldId="272"/>
            <ac:spMk id="3" creationId="{88F37ED9-0633-B996-1A61-0E6F99AEEF9C}"/>
          </ac:spMkLst>
        </pc:spChg>
        <pc:spChg chg="mod">
          <ac:chgData name="Long Vo" userId="S::long.vo@nexlab.tech::a0681721-f591-41d9-8148-e63ea1557766" providerId="AD" clId="Web-{7B7A7B9A-D284-13B1-4174-80FD80CF3FE9}" dt="2022-11-22T06:45:09.783" v="842" actId="20577"/>
          <ac:spMkLst>
            <pc:docMk/>
            <pc:sldMk cId="0" sldId="272"/>
            <ac:spMk id="1567" creationId="{00000000-0000-0000-0000-000000000000}"/>
          </ac:spMkLst>
        </pc:spChg>
        <pc:spChg chg="del">
          <ac:chgData name="Long Vo" userId="S::long.vo@nexlab.tech::a0681721-f591-41d9-8148-e63ea1557766" providerId="AD" clId="Web-{7B7A7B9A-D284-13B1-4174-80FD80CF3FE9}" dt="2022-11-22T06:45:28.221" v="843"/>
          <ac:spMkLst>
            <pc:docMk/>
            <pc:sldMk cId="0" sldId="272"/>
            <ac:spMk id="1569" creationId="{00000000-0000-0000-0000-000000000000}"/>
          </ac:spMkLst>
        </pc:spChg>
        <pc:picChg chg="add mod">
          <ac:chgData name="Long Vo" userId="S::long.vo@nexlab.tech::a0681721-f591-41d9-8148-e63ea1557766" providerId="AD" clId="Web-{7B7A7B9A-D284-13B1-4174-80FD80CF3FE9}" dt="2022-11-22T06:45:51.612" v="848" actId="1076"/>
          <ac:picMkLst>
            <pc:docMk/>
            <pc:sldMk cId="0" sldId="272"/>
            <ac:picMk id="5" creationId="{650DB2E8-FEDE-FF4D-ED21-8906C8772EEA}"/>
          </ac:picMkLst>
        </pc:picChg>
        <pc:cxnChg chg="mod">
          <ac:chgData name="Long Vo" userId="S::long.vo@nexlab.tech::a0681721-f591-41d9-8148-e63ea1557766" providerId="AD" clId="Web-{7B7A7B9A-D284-13B1-4174-80FD80CF3FE9}" dt="2022-11-22T06:45:28.221" v="843"/>
          <ac:cxnSpMkLst>
            <pc:docMk/>
            <pc:sldMk cId="0" sldId="272"/>
            <ac:cxnSpMk id="1571" creationId="{00000000-0000-0000-0000-000000000000}"/>
          </ac:cxnSpMkLst>
        </pc:cxnChg>
      </pc:sldChg>
      <pc:sldChg chg="del mod">
        <pc:chgData name="Long Vo" userId="S::long.vo@nexlab.tech::a0681721-f591-41d9-8148-e63ea1557766" providerId="AD" clId="Web-{7B7A7B9A-D284-13B1-4174-80FD80CF3FE9}" dt="2022-11-22T10:05:59.448" v="1377"/>
        <pc:sldMkLst>
          <pc:docMk/>
          <pc:sldMk cId="0" sldId="273"/>
        </pc:sldMkLst>
      </pc:sldChg>
      <pc:sldChg chg="del mod">
        <pc:chgData name="Long Vo" userId="S::long.vo@nexlab.tech::a0681721-f591-41d9-8148-e63ea1557766" providerId="AD" clId="Web-{7B7A7B9A-D284-13B1-4174-80FD80CF3FE9}" dt="2022-11-22T10:05:59.432" v="1376"/>
        <pc:sldMkLst>
          <pc:docMk/>
          <pc:sldMk cId="0" sldId="274"/>
        </pc:sldMkLst>
      </pc:sldChg>
      <pc:sldChg chg="modSp del mod">
        <pc:chgData name="Long Vo" userId="S::long.vo@nexlab.tech::a0681721-f591-41d9-8148-e63ea1557766" providerId="AD" clId="Web-{7B7A7B9A-D284-13B1-4174-80FD80CF3FE9}" dt="2022-11-22T10:05:59.416" v="1375"/>
        <pc:sldMkLst>
          <pc:docMk/>
          <pc:sldMk cId="0" sldId="275"/>
        </pc:sldMkLst>
        <pc:spChg chg="mod">
          <ac:chgData name="Long Vo" userId="S::long.vo@nexlab.tech::a0681721-f591-41d9-8148-e63ea1557766" providerId="AD" clId="Web-{7B7A7B9A-D284-13B1-4174-80FD80CF3FE9}" dt="2022-11-22T03:12:19.705" v="227" actId="1076"/>
          <ac:spMkLst>
            <pc:docMk/>
            <pc:sldMk cId="0" sldId="275"/>
            <ac:spMk id="1676" creationId="{00000000-0000-0000-0000-000000000000}"/>
          </ac:spMkLst>
        </pc:spChg>
      </pc:sldChg>
      <pc:sldChg chg="del mod">
        <pc:chgData name="Long Vo" userId="S::long.vo@nexlab.tech::a0681721-f591-41d9-8148-e63ea1557766" providerId="AD" clId="Web-{7B7A7B9A-D284-13B1-4174-80FD80CF3FE9}" dt="2022-11-22T10:05:59.401" v="1374"/>
        <pc:sldMkLst>
          <pc:docMk/>
          <pc:sldMk cId="0" sldId="276"/>
        </pc:sldMkLst>
      </pc:sldChg>
      <pc:sldChg chg="mod ord">
        <pc:chgData name="Long Vo" userId="S::long.vo@nexlab.tech::a0681721-f591-41d9-8148-e63ea1557766" providerId="AD" clId="Web-{7B7A7B9A-D284-13B1-4174-80FD80CF3FE9}" dt="2022-11-22T10:06:03.776" v="1378"/>
        <pc:sldMkLst>
          <pc:docMk/>
          <pc:sldMk cId="0" sldId="277"/>
        </pc:sldMkLst>
      </pc:sldChg>
      <pc:sldChg chg="addSp delSp modSp mod">
        <pc:chgData name="Long Vo" userId="S::long.vo@nexlab.tech::a0681721-f591-41d9-8148-e63ea1557766" providerId="AD" clId="Web-{7B7A7B9A-D284-13B1-4174-80FD80CF3FE9}" dt="2022-11-22T10:17:17.982" v="1398" actId="20577"/>
        <pc:sldMkLst>
          <pc:docMk/>
          <pc:sldMk cId="0" sldId="278"/>
        </pc:sldMkLst>
        <pc:spChg chg="add del mod">
          <ac:chgData name="Long Vo" userId="S::long.vo@nexlab.tech::a0681721-f591-41d9-8148-e63ea1557766" providerId="AD" clId="Web-{7B7A7B9A-D284-13B1-4174-80FD80CF3FE9}" dt="2022-11-22T10:06:23.792" v="1380"/>
          <ac:spMkLst>
            <pc:docMk/>
            <pc:sldMk cId="0" sldId="278"/>
            <ac:spMk id="3" creationId="{727CA3BC-3152-7565-CBB5-14883AE92FF0}"/>
          </ac:spMkLst>
        </pc:spChg>
        <pc:spChg chg="del">
          <ac:chgData name="Long Vo" userId="S::long.vo@nexlab.tech::a0681721-f591-41d9-8148-e63ea1557766" providerId="AD" clId="Web-{7B7A7B9A-D284-13B1-4174-80FD80CF3FE9}" dt="2022-11-22T10:06:20.183" v="1379"/>
          <ac:spMkLst>
            <pc:docMk/>
            <pc:sldMk cId="0" sldId="278"/>
            <ac:spMk id="1727" creationId="{00000000-0000-0000-0000-000000000000}"/>
          </ac:spMkLst>
        </pc:spChg>
        <pc:spChg chg="mod">
          <ac:chgData name="Long Vo" userId="S::long.vo@nexlab.tech::a0681721-f591-41d9-8148-e63ea1557766" providerId="AD" clId="Web-{7B7A7B9A-D284-13B1-4174-80FD80CF3FE9}" dt="2022-11-22T10:17:17.982" v="1398" actId="20577"/>
          <ac:spMkLst>
            <pc:docMk/>
            <pc:sldMk cId="0" sldId="278"/>
            <ac:spMk id="1729" creationId="{00000000-0000-0000-0000-000000000000}"/>
          </ac:spMkLst>
        </pc:spChg>
        <pc:picChg chg="add mod">
          <ac:chgData name="Long Vo" userId="S::long.vo@nexlab.tech::a0681721-f591-41d9-8148-e63ea1557766" providerId="AD" clId="Web-{7B7A7B9A-D284-13B1-4174-80FD80CF3FE9}" dt="2022-11-22T10:06:37.761" v="1385" actId="1076"/>
          <ac:picMkLst>
            <pc:docMk/>
            <pc:sldMk cId="0" sldId="278"/>
            <ac:picMk id="5" creationId="{4FF86EA6-0F69-F356-82CA-03905EB1DA48}"/>
          </ac:picMkLst>
        </pc:picChg>
        <pc:cxnChg chg="mod">
          <ac:chgData name="Long Vo" userId="S::long.vo@nexlab.tech::a0681721-f591-41d9-8148-e63ea1557766" providerId="AD" clId="Web-{7B7A7B9A-D284-13B1-4174-80FD80CF3FE9}" dt="2022-11-22T10:07:38.419" v="1397" actId="14100"/>
          <ac:cxnSpMkLst>
            <pc:docMk/>
            <pc:sldMk cId="0" sldId="278"/>
            <ac:cxnSpMk id="1728" creationId="{00000000-0000-0000-0000-000000000000}"/>
          </ac:cxnSpMkLst>
        </pc:cxnChg>
        <pc:cxnChg chg="mod">
          <ac:chgData name="Long Vo" userId="S::long.vo@nexlab.tech::a0681721-f591-41d9-8148-e63ea1557766" providerId="AD" clId="Web-{7B7A7B9A-D284-13B1-4174-80FD80CF3FE9}" dt="2022-11-22T10:06:20.183" v="1379"/>
          <ac:cxnSpMkLst>
            <pc:docMk/>
            <pc:sldMk cId="0" sldId="278"/>
            <ac:cxnSpMk id="1730" creationId="{00000000-0000-0000-0000-000000000000}"/>
          </ac:cxnSpMkLst>
        </pc:cxnChg>
      </pc:sldChg>
      <pc:sldChg chg="mod">
        <pc:chgData name="Long Vo" userId="S::long.vo@nexlab.tech::a0681721-f591-41d9-8148-e63ea1557766" providerId="AD" clId="Web-{7B7A7B9A-D284-13B1-4174-80FD80CF3FE9}" dt="2022-11-22T09:42:58.253" v="1335"/>
        <pc:sldMkLst>
          <pc:docMk/>
          <pc:sldMk cId="0" sldId="279"/>
        </pc:sldMkLst>
      </pc:sldChg>
      <pc:sldChg chg="mod">
        <pc:chgData name="Long Vo" userId="S::long.vo@nexlab.tech::a0681721-f591-41d9-8148-e63ea1557766" providerId="AD" clId="Web-{7B7A7B9A-D284-13B1-4174-80FD80CF3FE9}" dt="2022-11-22T09:42:58.253" v="1335"/>
        <pc:sldMkLst>
          <pc:docMk/>
          <pc:sldMk cId="0" sldId="280"/>
        </pc:sldMkLst>
      </pc:sldChg>
      <pc:sldChg chg="mod">
        <pc:chgData name="Long Vo" userId="S::long.vo@nexlab.tech::a0681721-f591-41d9-8148-e63ea1557766" providerId="AD" clId="Web-{7B7A7B9A-D284-13B1-4174-80FD80CF3FE9}" dt="2022-11-22T09:42:58.253" v="1335"/>
        <pc:sldMkLst>
          <pc:docMk/>
          <pc:sldMk cId="0" sldId="281"/>
        </pc:sldMkLst>
      </pc:sldChg>
      <pc:sldChg chg="mod">
        <pc:chgData name="Long Vo" userId="S::long.vo@nexlab.tech::a0681721-f591-41d9-8148-e63ea1557766" providerId="AD" clId="Web-{7B7A7B9A-D284-13B1-4174-80FD80CF3FE9}" dt="2022-11-22T09:42:58.253" v="1335"/>
        <pc:sldMkLst>
          <pc:docMk/>
          <pc:sldMk cId="0" sldId="282"/>
        </pc:sldMkLst>
      </pc:sldChg>
      <pc:sldChg chg="mod">
        <pc:chgData name="Long Vo" userId="S::long.vo@nexlab.tech::a0681721-f591-41d9-8148-e63ea1557766" providerId="AD" clId="Web-{7B7A7B9A-D284-13B1-4174-80FD80CF3FE9}" dt="2022-11-22T09:42:58.253" v="1335"/>
        <pc:sldMkLst>
          <pc:docMk/>
          <pc:sldMk cId="0" sldId="283"/>
        </pc:sldMkLst>
      </pc:sldChg>
      <pc:sldChg chg="mod">
        <pc:chgData name="Long Vo" userId="S::long.vo@nexlab.tech::a0681721-f591-41d9-8148-e63ea1557766" providerId="AD" clId="Web-{7B7A7B9A-D284-13B1-4174-80FD80CF3FE9}" dt="2022-11-22T09:42:58.253" v="1335"/>
        <pc:sldMkLst>
          <pc:docMk/>
          <pc:sldMk cId="0" sldId="284"/>
        </pc:sldMkLst>
      </pc:sldChg>
      <pc:sldChg chg="mod">
        <pc:chgData name="Long Vo" userId="S::long.vo@nexlab.tech::a0681721-f591-41d9-8148-e63ea1557766" providerId="AD" clId="Web-{7B7A7B9A-D284-13B1-4174-80FD80CF3FE9}" dt="2022-11-22T09:42:58.253" v="1335"/>
        <pc:sldMkLst>
          <pc:docMk/>
          <pc:sldMk cId="0" sldId="285"/>
        </pc:sldMkLst>
      </pc:sldChg>
      <pc:sldChg chg="mod">
        <pc:chgData name="Long Vo" userId="S::long.vo@nexlab.tech::a0681721-f591-41d9-8148-e63ea1557766" providerId="AD" clId="Web-{7B7A7B9A-D284-13B1-4174-80FD80CF3FE9}" dt="2022-11-22T09:42:58.253" v="1335"/>
        <pc:sldMkLst>
          <pc:docMk/>
          <pc:sldMk cId="0" sldId="286"/>
        </pc:sldMkLst>
      </pc:sldChg>
      <pc:sldChg chg="mod">
        <pc:chgData name="Long Vo" userId="S::long.vo@nexlab.tech::a0681721-f591-41d9-8148-e63ea1557766" providerId="AD" clId="Web-{7B7A7B9A-D284-13B1-4174-80FD80CF3FE9}" dt="2022-11-22T09:42:58.253" v="1335"/>
        <pc:sldMkLst>
          <pc:docMk/>
          <pc:sldMk cId="0" sldId="287"/>
        </pc:sldMkLst>
      </pc:sldChg>
      <pc:sldChg chg="mod">
        <pc:chgData name="Long Vo" userId="S::long.vo@nexlab.tech::a0681721-f591-41d9-8148-e63ea1557766" providerId="AD" clId="Web-{7B7A7B9A-D284-13B1-4174-80FD80CF3FE9}" dt="2022-11-22T09:42:58.253" v="1335"/>
        <pc:sldMkLst>
          <pc:docMk/>
          <pc:sldMk cId="0" sldId="288"/>
        </pc:sldMkLst>
      </pc:sldChg>
      <pc:sldChg chg="mod">
        <pc:chgData name="Long Vo" userId="S::long.vo@nexlab.tech::a0681721-f591-41d9-8148-e63ea1557766" providerId="AD" clId="Web-{7B7A7B9A-D284-13B1-4174-80FD80CF3FE9}" dt="2022-11-22T09:42:58.253" v="1335"/>
        <pc:sldMkLst>
          <pc:docMk/>
          <pc:sldMk cId="0" sldId="289"/>
        </pc:sldMkLst>
      </pc:sldChg>
      <pc:sldChg chg="mod">
        <pc:chgData name="Long Vo" userId="S::long.vo@nexlab.tech::a0681721-f591-41d9-8148-e63ea1557766" providerId="AD" clId="Web-{7B7A7B9A-D284-13B1-4174-80FD80CF3FE9}" dt="2022-11-22T09:42:58.253" v="1335"/>
        <pc:sldMkLst>
          <pc:docMk/>
          <pc:sldMk cId="0" sldId="290"/>
        </pc:sldMkLst>
      </pc:sldChg>
      <pc:sldChg chg="mod">
        <pc:chgData name="Long Vo" userId="S::long.vo@nexlab.tech::a0681721-f591-41d9-8148-e63ea1557766" providerId="AD" clId="Web-{7B7A7B9A-D284-13B1-4174-80FD80CF3FE9}" dt="2022-11-22T09:42:58.253" v="1335"/>
        <pc:sldMkLst>
          <pc:docMk/>
          <pc:sldMk cId="0" sldId="291"/>
        </pc:sldMkLst>
      </pc:sldChg>
      <pc:sldChg chg="mod">
        <pc:chgData name="Long Vo" userId="S::long.vo@nexlab.tech::a0681721-f591-41d9-8148-e63ea1557766" providerId="AD" clId="Web-{7B7A7B9A-D284-13B1-4174-80FD80CF3FE9}" dt="2022-11-22T09:42:58.253" v="1335"/>
        <pc:sldMkLst>
          <pc:docMk/>
          <pc:sldMk cId="0" sldId="292"/>
        </pc:sldMkLst>
      </pc:sldChg>
      <pc:sldChg chg="mod">
        <pc:chgData name="Long Vo" userId="S::long.vo@nexlab.tech::a0681721-f591-41d9-8148-e63ea1557766" providerId="AD" clId="Web-{7B7A7B9A-D284-13B1-4174-80FD80CF3FE9}" dt="2022-11-22T09:42:58.253" v="1335"/>
        <pc:sldMkLst>
          <pc:docMk/>
          <pc:sldMk cId="0" sldId="293"/>
        </pc:sldMkLst>
      </pc:sldChg>
      <pc:sldChg chg="mod">
        <pc:chgData name="Long Vo" userId="S::long.vo@nexlab.tech::a0681721-f591-41d9-8148-e63ea1557766" providerId="AD" clId="Web-{7B7A7B9A-D284-13B1-4174-80FD80CF3FE9}" dt="2022-11-22T09:42:58.253" v="1335"/>
        <pc:sldMkLst>
          <pc:docMk/>
          <pc:sldMk cId="0" sldId="294"/>
        </pc:sldMkLst>
      </pc:sldChg>
      <pc:sldChg chg="mod">
        <pc:chgData name="Long Vo" userId="S::long.vo@nexlab.tech::a0681721-f591-41d9-8148-e63ea1557766" providerId="AD" clId="Web-{7B7A7B9A-D284-13B1-4174-80FD80CF3FE9}" dt="2022-11-22T09:42:58.253" v="1335"/>
        <pc:sldMkLst>
          <pc:docMk/>
          <pc:sldMk cId="0" sldId="295"/>
        </pc:sldMkLst>
      </pc:sldChg>
      <pc:sldChg chg="mod">
        <pc:chgData name="Long Vo" userId="S::long.vo@nexlab.tech::a0681721-f591-41d9-8148-e63ea1557766" providerId="AD" clId="Web-{7B7A7B9A-D284-13B1-4174-80FD80CF3FE9}" dt="2022-11-22T09:42:58.253" v="1335"/>
        <pc:sldMkLst>
          <pc:docMk/>
          <pc:sldMk cId="0" sldId="296"/>
        </pc:sldMkLst>
      </pc:sldChg>
      <pc:sldChg chg="mod">
        <pc:chgData name="Long Vo" userId="S::long.vo@nexlab.tech::a0681721-f591-41d9-8148-e63ea1557766" providerId="AD" clId="Web-{7B7A7B9A-D284-13B1-4174-80FD80CF3FE9}" dt="2022-11-22T09:42:58.253" v="1335"/>
        <pc:sldMkLst>
          <pc:docMk/>
          <pc:sldMk cId="0" sldId="297"/>
        </pc:sldMkLst>
      </pc:sldChg>
      <pc:sldChg chg="mod">
        <pc:chgData name="Long Vo" userId="S::long.vo@nexlab.tech::a0681721-f591-41d9-8148-e63ea1557766" providerId="AD" clId="Web-{7B7A7B9A-D284-13B1-4174-80FD80CF3FE9}" dt="2022-11-22T09:42:58.253" v="1335"/>
        <pc:sldMkLst>
          <pc:docMk/>
          <pc:sldMk cId="0" sldId="298"/>
        </pc:sldMkLst>
      </pc:sldChg>
      <pc:sldChg chg="mod">
        <pc:chgData name="Long Vo" userId="S::long.vo@nexlab.tech::a0681721-f591-41d9-8148-e63ea1557766" providerId="AD" clId="Web-{7B7A7B9A-D284-13B1-4174-80FD80CF3FE9}" dt="2022-11-22T09:42:58.253" v="1335"/>
        <pc:sldMkLst>
          <pc:docMk/>
          <pc:sldMk cId="0" sldId="299"/>
        </pc:sldMkLst>
      </pc:sldChg>
      <pc:sldChg chg="mod">
        <pc:chgData name="Long Vo" userId="S::long.vo@nexlab.tech::a0681721-f591-41d9-8148-e63ea1557766" providerId="AD" clId="Web-{7B7A7B9A-D284-13B1-4174-80FD80CF3FE9}" dt="2022-11-22T09:42:58.253" v="1335"/>
        <pc:sldMkLst>
          <pc:docMk/>
          <pc:sldMk cId="0" sldId="300"/>
        </pc:sldMkLst>
      </pc:sldChg>
      <pc:sldChg chg="mod">
        <pc:chgData name="Long Vo" userId="S::long.vo@nexlab.tech::a0681721-f591-41d9-8148-e63ea1557766" providerId="AD" clId="Web-{7B7A7B9A-D284-13B1-4174-80FD80CF3FE9}" dt="2022-11-22T09:42:58.253" v="1335"/>
        <pc:sldMkLst>
          <pc:docMk/>
          <pc:sldMk cId="0" sldId="301"/>
        </pc:sldMkLst>
      </pc:sldChg>
      <pc:sldChg chg="mod">
        <pc:chgData name="Long Vo" userId="S::long.vo@nexlab.tech::a0681721-f591-41d9-8148-e63ea1557766" providerId="AD" clId="Web-{7B7A7B9A-D284-13B1-4174-80FD80CF3FE9}" dt="2022-11-22T09:42:58.253" v="1335"/>
        <pc:sldMkLst>
          <pc:docMk/>
          <pc:sldMk cId="0" sldId="302"/>
        </pc:sldMkLst>
      </pc:sldChg>
      <pc:sldChg chg="mod">
        <pc:chgData name="Long Vo" userId="S::long.vo@nexlab.tech::a0681721-f591-41d9-8148-e63ea1557766" providerId="AD" clId="Web-{7B7A7B9A-D284-13B1-4174-80FD80CF3FE9}" dt="2022-11-22T09:42:58.253" v="1335"/>
        <pc:sldMkLst>
          <pc:docMk/>
          <pc:sldMk cId="0" sldId="303"/>
        </pc:sldMkLst>
      </pc:sldChg>
      <pc:sldChg chg="mod">
        <pc:chgData name="Long Vo" userId="S::long.vo@nexlab.tech::a0681721-f591-41d9-8148-e63ea1557766" providerId="AD" clId="Web-{7B7A7B9A-D284-13B1-4174-80FD80CF3FE9}" dt="2022-11-22T09:42:58.253" v="1335"/>
        <pc:sldMkLst>
          <pc:docMk/>
          <pc:sldMk cId="0" sldId="304"/>
        </pc:sldMkLst>
      </pc:sldChg>
      <pc:sldChg chg="mod">
        <pc:chgData name="Long Vo" userId="S::long.vo@nexlab.tech::a0681721-f591-41d9-8148-e63ea1557766" providerId="AD" clId="Web-{7B7A7B9A-D284-13B1-4174-80FD80CF3FE9}" dt="2022-11-22T09:42:58.253" v="1335"/>
        <pc:sldMkLst>
          <pc:docMk/>
          <pc:sldMk cId="0" sldId="305"/>
        </pc:sldMkLst>
      </pc:sldChg>
      <pc:sldChg chg="mod">
        <pc:chgData name="Long Vo" userId="S::long.vo@nexlab.tech::a0681721-f591-41d9-8148-e63ea1557766" providerId="AD" clId="Web-{7B7A7B9A-D284-13B1-4174-80FD80CF3FE9}" dt="2022-11-22T09:42:58.253" v="1335"/>
        <pc:sldMkLst>
          <pc:docMk/>
          <pc:sldMk cId="0" sldId="306"/>
        </pc:sldMkLst>
      </pc:sldChg>
      <pc:sldChg chg="mod">
        <pc:chgData name="Long Vo" userId="S::long.vo@nexlab.tech::a0681721-f591-41d9-8148-e63ea1557766" providerId="AD" clId="Web-{7B7A7B9A-D284-13B1-4174-80FD80CF3FE9}" dt="2022-11-22T09:42:58.253" v="1335"/>
        <pc:sldMkLst>
          <pc:docMk/>
          <pc:sldMk cId="0" sldId="307"/>
        </pc:sldMkLst>
      </pc:sldChg>
      <pc:sldChg chg="mod">
        <pc:chgData name="Long Vo" userId="S::long.vo@nexlab.tech::a0681721-f591-41d9-8148-e63ea1557766" providerId="AD" clId="Web-{7B7A7B9A-D284-13B1-4174-80FD80CF3FE9}" dt="2022-11-22T09:42:58.253" v="1335"/>
        <pc:sldMkLst>
          <pc:docMk/>
          <pc:sldMk cId="0" sldId="308"/>
        </pc:sldMkLst>
      </pc:sldChg>
      <pc:sldChg chg="mod">
        <pc:chgData name="Long Vo" userId="S::long.vo@nexlab.tech::a0681721-f591-41d9-8148-e63ea1557766" providerId="AD" clId="Web-{7B7A7B9A-D284-13B1-4174-80FD80CF3FE9}" dt="2022-11-22T09:42:58.253" v="1335"/>
        <pc:sldMkLst>
          <pc:docMk/>
          <pc:sldMk cId="0" sldId="309"/>
        </pc:sldMkLst>
      </pc:sldChg>
      <pc:sldChg chg="mod">
        <pc:chgData name="Long Vo" userId="S::long.vo@nexlab.tech::a0681721-f591-41d9-8148-e63ea1557766" providerId="AD" clId="Web-{7B7A7B9A-D284-13B1-4174-80FD80CF3FE9}" dt="2022-11-22T09:42:58.253" v="1335"/>
        <pc:sldMkLst>
          <pc:docMk/>
          <pc:sldMk cId="0" sldId="310"/>
        </pc:sldMkLst>
      </pc:sldChg>
      <pc:sldChg chg="mod">
        <pc:chgData name="Long Vo" userId="S::long.vo@nexlab.tech::a0681721-f591-41d9-8148-e63ea1557766" providerId="AD" clId="Web-{7B7A7B9A-D284-13B1-4174-80FD80CF3FE9}" dt="2022-11-22T09:42:58.253" v="1335"/>
        <pc:sldMkLst>
          <pc:docMk/>
          <pc:sldMk cId="0" sldId="311"/>
        </pc:sldMkLst>
      </pc:sldChg>
      <pc:sldChg chg="mod">
        <pc:chgData name="Long Vo" userId="S::long.vo@nexlab.tech::a0681721-f591-41d9-8148-e63ea1557766" providerId="AD" clId="Web-{7B7A7B9A-D284-13B1-4174-80FD80CF3FE9}" dt="2022-11-22T09:42:58.253" v="1335"/>
        <pc:sldMkLst>
          <pc:docMk/>
          <pc:sldMk cId="0" sldId="312"/>
        </pc:sldMkLst>
      </pc:sldChg>
      <pc:sldChg chg="mod">
        <pc:chgData name="Long Vo" userId="S::long.vo@nexlab.tech::a0681721-f591-41d9-8148-e63ea1557766" providerId="AD" clId="Web-{7B7A7B9A-D284-13B1-4174-80FD80CF3FE9}" dt="2022-11-22T09:42:58.253" v="1335"/>
        <pc:sldMkLst>
          <pc:docMk/>
          <pc:sldMk cId="4232182895" sldId="313"/>
        </pc:sldMkLst>
      </pc:sldChg>
      <pc:sldChg chg="addSp delSp modSp add del replId">
        <pc:chgData name="Long Vo" userId="S::long.vo@nexlab.tech::a0681721-f591-41d9-8148-e63ea1557766" providerId="AD" clId="Web-{7B7A7B9A-D284-13B1-4174-80FD80CF3FE9}" dt="2022-11-22T07:55:32.313" v="1246"/>
        <pc:sldMkLst>
          <pc:docMk/>
          <pc:sldMk cId="258925930" sldId="314"/>
        </pc:sldMkLst>
        <pc:spChg chg="add del">
          <ac:chgData name="Long Vo" userId="S::long.vo@nexlab.tech::a0681721-f591-41d9-8148-e63ea1557766" providerId="AD" clId="Web-{7B7A7B9A-D284-13B1-4174-80FD80CF3FE9}" dt="2022-11-22T07:22:51.388" v="1022"/>
          <ac:spMkLst>
            <pc:docMk/>
            <pc:sldMk cId="258925930" sldId="314"/>
            <ac:spMk id="9" creationId="{C9393C94-D2CA-C7A6-CC71-D54FB36DC5DE}"/>
          </ac:spMkLst>
        </pc:spChg>
        <pc:spChg chg="mod">
          <ac:chgData name="Long Vo" userId="S::long.vo@nexlab.tech::a0681721-f591-41d9-8148-e63ea1557766" providerId="AD" clId="Web-{7B7A7B9A-D284-13B1-4174-80FD80CF3FE9}" dt="2022-11-22T07:22:46.466" v="1021" actId="1076"/>
          <ac:spMkLst>
            <pc:docMk/>
            <pc:sldMk cId="258925930" sldId="314"/>
            <ac:spMk id="10" creationId="{16C7A188-5B88-3C49-A364-91EBC490B896}"/>
          </ac:spMkLst>
        </pc:spChg>
      </pc:sldChg>
      <pc:sldChg chg="del">
        <pc:chgData name="Long Vo" userId="S::long.vo@nexlab.tech::a0681721-f591-41d9-8148-e63ea1557766" providerId="AD" clId="Web-{7B7A7B9A-D284-13B1-4174-80FD80CF3FE9}" dt="2022-11-22T02:52:30.549" v="177"/>
        <pc:sldMkLst>
          <pc:docMk/>
          <pc:sldMk cId="3031927335" sldId="314"/>
        </pc:sldMkLst>
      </pc:sldChg>
      <pc:sldChg chg="addSp delSp modSp add mod replId">
        <pc:chgData name="Long Vo" userId="S::long.vo@nexlab.tech::a0681721-f591-41d9-8148-e63ea1557766" providerId="AD" clId="Web-{7B7A7B9A-D284-13B1-4174-80FD80CF3FE9}" dt="2022-11-22T09:42:58.253" v="1335"/>
        <pc:sldMkLst>
          <pc:docMk/>
          <pc:sldMk cId="2668538292" sldId="315"/>
        </pc:sldMkLst>
        <pc:spChg chg="del">
          <ac:chgData name="Long Vo" userId="S::long.vo@nexlab.tech::a0681721-f591-41d9-8148-e63ea1557766" providerId="AD" clId="Web-{7B7A7B9A-D284-13B1-4174-80FD80CF3FE9}" dt="2022-11-22T07:23:07.310" v="1035"/>
          <ac:spMkLst>
            <pc:docMk/>
            <pc:sldMk cId="2668538292" sldId="315"/>
            <ac:spMk id="2" creationId="{40C1A771-D196-7252-544A-42B9847084E4}"/>
          </ac:spMkLst>
        </pc:spChg>
        <pc:spChg chg="del">
          <ac:chgData name="Long Vo" userId="S::long.vo@nexlab.tech::a0681721-f591-41d9-8148-e63ea1557766" providerId="AD" clId="Web-{7B7A7B9A-D284-13B1-4174-80FD80CF3FE9}" dt="2022-11-22T07:23:07.185" v="1034"/>
          <ac:spMkLst>
            <pc:docMk/>
            <pc:sldMk cId="2668538292" sldId="315"/>
            <ac:spMk id="4" creationId="{0DA89FB0-823B-3749-0FA7-AD01BC603068}"/>
          </ac:spMkLst>
        </pc:spChg>
        <pc:spChg chg="add mod">
          <ac:chgData name="Long Vo" userId="S::long.vo@nexlab.tech::a0681721-f591-41d9-8148-e63ea1557766" providerId="AD" clId="Web-{7B7A7B9A-D284-13B1-4174-80FD80CF3FE9}" dt="2022-11-22T07:24:53.829" v="1074" actId="1076"/>
          <ac:spMkLst>
            <pc:docMk/>
            <pc:sldMk cId="2668538292" sldId="315"/>
            <ac:spMk id="6" creationId="{B1824B3F-78A9-76E4-983B-6C21245A3C33}"/>
          </ac:spMkLst>
        </pc:spChg>
        <pc:spChg chg="del">
          <ac:chgData name="Long Vo" userId="S::long.vo@nexlab.tech::a0681721-f591-41d9-8148-e63ea1557766" providerId="AD" clId="Web-{7B7A7B9A-D284-13B1-4174-80FD80CF3FE9}" dt="2022-11-22T07:22:56.576" v="1033"/>
          <ac:spMkLst>
            <pc:docMk/>
            <pc:sldMk cId="2668538292" sldId="315"/>
            <ac:spMk id="7" creationId="{9EBD8A3B-3EC4-3E21-1D33-78353C638B61}"/>
          </ac:spMkLst>
        </pc:spChg>
        <pc:spChg chg="del">
          <ac:chgData name="Long Vo" userId="S::long.vo@nexlab.tech::a0681721-f591-41d9-8148-e63ea1557766" providerId="AD" clId="Web-{7B7A7B9A-D284-13B1-4174-80FD80CF3FE9}" dt="2022-11-22T07:22:56.576" v="1032"/>
          <ac:spMkLst>
            <pc:docMk/>
            <pc:sldMk cId="2668538292" sldId="315"/>
            <ac:spMk id="8" creationId="{1E3565A1-7015-D29A-DDD5-ACF06CAC588C}"/>
          </ac:spMkLst>
        </pc:spChg>
        <pc:spChg chg="del">
          <ac:chgData name="Long Vo" userId="S::long.vo@nexlab.tech::a0681721-f591-41d9-8148-e63ea1557766" providerId="AD" clId="Web-{7B7A7B9A-D284-13B1-4174-80FD80CF3FE9}" dt="2022-11-22T07:23:17.373" v="1038"/>
          <ac:spMkLst>
            <pc:docMk/>
            <pc:sldMk cId="2668538292" sldId="315"/>
            <ac:spMk id="9" creationId="{C9393C94-D2CA-C7A6-CC71-D54FB36DC5DE}"/>
          </ac:spMkLst>
        </pc:spChg>
        <pc:spChg chg="add mod">
          <ac:chgData name="Long Vo" userId="S::long.vo@nexlab.tech::a0681721-f591-41d9-8148-e63ea1557766" providerId="AD" clId="Web-{7B7A7B9A-D284-13B1-4174-80FD80CF3FE9}" dt="2022-11-22T07:29:38.945" v="1088" actId="1076"/>
          <ac:spMkLst>
            <pc:docMk/>
            <pc:sldMk cId="2668538292" sldId="315"/>
            <ac:spMk id="11" creationId="{36341D3C-75A5-0C9B-094A-AC306F7745C4}"/>
          </ac:spMkLst>
        </pc:spChg>
        <pc:spChg chg="del">
          <ac:chgData name="Long Vo" userId="S::long.vo@nexlab.tech::a0681721-f591-41d9-8148-e63ea1557766" providerId="AD" clId="Web-{7B7A7B9A-D284-13B1-4174-80FD80CF3FE9}" dt="2022-11-22T07:22:56.576" v="1031"/>
          <ac:spMkLst>
            <pc:docMk/>
            <pc:sldMk cId="2668538292" sldId="315"/>
            <ac:spMk id="14" creationId="{196DED7A-E90D-8369-A4DE-B41C2CC285A4}"/>
          </ac:spMkLst>
        </pc:spChg>
        <pc:spChg chg="del">
          <ac:chgData name="Long Vo" userId="S::long.vo@nexlab.tech::a0681721-f591-41d9-8148-e63ea1557766" providerId="AD" clId="Web-{7B7A7B9A-D284-13B1-4174-80FD80CF3FE9}" dt="2022-11-22T07:22:56.576" v="1030"/>
          <ac:spMkLst>
            <pc:docMk/>
            <pc:sldMk cId="2668538292" sldId="315"/>
            <ac:spMk id="15" creationId="{3CCAF2DC-4166-D4B5-6BDE-BE6BD06A4284}"/>
          </ac:spMkLst>
        </pc:spChg>
        <pc:spChg chg="del">
          <ac:chgData name="Long Vo" userId="S::long.vo@nexlab.tech::a0681721-f591-41d9-8148-e63ea1557766" providerId="AD" clId="Web-{7B7A7B9A-D284-13B1-4174-80FD80CF3FE9}" dt="2022-11-22T07:22:56.560" v="1029"/>
          <ac:spMkLst>
            <pc:docMk/>
            <pc:sldMk cId="2668538292" sldId="315"/>
            <ac:spMk id="16" creationId="{51EDE59A-B13E-1AC6-FE7D-62466FBD5915}"/>
          </ac:spMkLst>
        </pc:spChg>
        <pc:spChg chg="del">
          <ac:chgData name="Long Vo" userId="S::long.vo@nexlab.tech::a0681721-f591-41d9-8148-e63ea1557766" providerId="AD" clId="Web-{7B7A7B9A-D284-13B1-4174-80FD80CF3FE9}" dt="2022-11-22T07:22:56.560" v="1026"/>
          <ac:spMkLst>
            <pc:docMk/>
            <pc:sldMk cId="2668538292" sldId="315"/>
            <ac:spMk id="23" creationId="{ABB318F4-B3C7-693F-462A-E738AA7AB72A}"/>
          </ac:spMkLst>
        </pc:spChg>
        <pc:spChg chg="del">
          <ac:chgData name="Long Vo" userId="S::long.vo@nexlab.tech::a0681721-f591-41d9-8148-e63ea1557766" providerId="AD" clId="Web-{7B7A7B9A-D284-13B1-4174-80FD80CF3FE9}" dt="2022-11-22T07:22:56.560" v="1025"/>
          <ac:spMkLst>
            <pc:docMk/>
            <pc:sldMk cId="2668538292" sldId="315"/>
            <ac:spMk id="25" creationId="{E711647B-E38C-BA68-0EE1-5F2E04078EDD}"/>
          </ac:spMkLst>
        </pc:spChg>
        <pc:spChg chg="add del">
          <ac:chgData name="Long Vo" userId="S::long.vo@nexlab.tech::a0681721-f591-41d9-8148-e63ea1557766" providerId="AD" clId="Web-{7B7A7B9A-D284-13B1-4174-80FD80CF3FE9}" dt="2022-11-22T07:30:38.431" v="1090"/>
          <ac:spMkLst>
            <pc:docMk/>
            <pc:sldMk cId="2668538292" sldId="315"/>
            <ac:spMk id="27" creationId="{D9490061-FFF2-32BC-4C8E-7163EDA1C90F}"/>
          </ac:spMkLst>
        </pc:spChg>
        <pc:spChg chg="del">
          <ac:chgData name="Long Vo" userId="S::long.vo@nexlab.tech::a0681721-f591-41d9-8148-e63ea1557766" providerId="AD" clId="Web-{7B7A7B9A-D284-13B1-4174-80FD80CF3FE9}" dt="2022-11-22T07:22:56.560" v="1023"/>
          <ac:spMkLst>
            <pc:docMk/>
            <pc:sldMk cId="2668538292" sldId="315"/>
            <ac:spMk id="29" creationId="{BCE61BF2-946B-5C34-C140-A5743B0C0FF9}"/>
          </ac:spMkLst>
        </pc:spChg>
        <pc:spChg chg="add mod">
          <ac:chgData name="Long Vo" userId="S::long.vo@nexlab.tech::a0681721-f591-41d9-8148-e63ea1557766" providerId="AD" clId="Web-{7B7A7B9A-D284-13B1-4174-80FD80CF3FE9}" dt="2022-11-22T07:32:52.950" v="1147" actId="1076"/>
          <ac:spMkLst>
            <pc:docMk/>
            <pc:sldMk cId="2668538292" sldId="315"/>
            <ac:spMk id="30" creationId="{958B59BB-B0D0-DCCB-0534-BF02E614374C}"/>
          </ac:spMkLst>
        </pc:spChg>
        <pc:spChg chg="add mod">
          <ac:chgData name="Long Vo" userId="S::long.vo@nexlab.tech::a0681721-f591-41d9-8148-e63ea1557766" providerId="AD" clId="Web-{7B7A7B9A-D284-13B1-4174-80FD80CF3FE9}" dt="2022-11-22T07:34:28.734" v="1167" actId="20577"/>
          <ac:spMkLst>
            <pc:docMk/>
            <pc:sldMk cId="2668538292" sldId="315"/>
            <ac:spMk id="31" creationId="{F9E8733F-F504-14C9-92BA-357129D8796A}"/>
          </ac:spMkLst>
        </pc:spChg>
        <pc:spChg chg="add mod">
          <ac:chgData name="Long Vo" userId="S::long.vo@nexlab.tech::a0681721-f591-41d9-8148-e63ea1557766" providerId="AD" clId="Web-{7B7A7B9A-D284-13B1-4174-80FD80CF3FE9}" dt="2022-11-22T07:34:39.250" v="1171" actId="20577"/>
          <ac:spMkLst>
            <pc:docMk/>
            <pc:sldMk cId="2668538292" sldId="315"/>
            <ac:spMk id="32" creationId="{AECA15EE-126B-33C4-29B1-E70C5DC51937}"/>
          </ac:spMkLst>
        </pc:spChg>
        <pc:spChg chg="add mod">
          <ac:chgData name="Long Vo" userId="S::long.vo@nexlab.tech::a0681721-f591-41d9-8148-e63ea1557766" providerId="AD" clId="Web-{7B7A7B9A-D284-13B1-4174-80FD80CF3FE9}" dt="2022-11-22T07:37:06.348" v="1204" actId="1076"/>
          <ac:spMkLst>
            <pc:docMk/>
            <pc:sldMk cId="2668538292" sldId="315"/>
            <ac:spMk id="33" creationId="{F2E7BC2B-672D-CBDF-5437-5BDB8510D666}"/>
          </ac:spMkLst>
        </pc:spChg>
        <pc:spChg chg="add mod">
          <ac:chgData name="Long Vo" userId="S::long.vo@nexlab.tech::a0681721-f591-41d9-8148-e63ea1557766" providerId="AD" clId="Web-{7B7A7B9A-D284-13B1-4174-80FD80CF3FE9}" dt="2022-11-22T07:35:32.658" v="1185" actId="1076"/>
          <ac:spMkLst>
            <pc:docMk/>
            <pc:sldMk cId="2668538292" sldId="315"/>
            <ac:spMk id="34" creationId="{13CE95A9-E980-CDE5-0B9C-62A55791B944}"/>
          </ac:spMkLst>
        </pc:spChg>
        <pc:spChg chg="add mod">
          <ac:chgData name="Long Vo" userId="S::long.vo@nexlab.tech::a0681721-f591-41d9-8148-e63ea1557766" providerId="AD" clId="Web-{7B7A7B9A-D284-13B1-4174-80FD80CF3FE9}" dt="2022-11-22T07:36:16.956" v="1190" actId="1076"/>
          <ac:spMkLst>
            <pc:docMk/>
            <pc:sldMk cId="2668538292" sldId="315"/>
            <ac:spMk id="35" creationId="{CCDAD20D-4110-EA4F-4085-1530487021C8}"/>
          </ac:spMkLst>
        </pc:spChg>
        <pc:picChg chg="add mod">
          <ac:chgData name="Long Vo" userId="S::long.vo@nexlab.tech::a0681721-f591-41d9-8148-e63ea1557766" providerId="AD" clId="Web-{7B7A7B9A-D284-13B1-4174-80FD80CF3FE9}" dt="2022-11-22T07:36:48.503" v="1197" actId="1076"/>
          <ac:picMkLst>
            <pc:docMk/>
            <pc:sldMk cId="2668538292" sldId="315"/>
            <ac:picMk id="13" creationId="{F3239DCF-CAC6-8534-1F53-ABBB4DDC2CE3}"/>
          </ac:picMkLst>
        </pc:picChg>
        <pc:picChg chg="add mod">
          <ac:chgData name="Long Vo" userId="S::long.vo@nexlab.tech::a0681721-f591-41d9-8148-e63ea1557766" providerId="AD" clId="Web-{7B7A7B9A-D284-13B1-4174-80FD80CF3FE9}" dt="2022-11-22T07:36:48.519" v="1198" actId="1076"/>
          <ac:picMkLst>
            <pc:docMk/>
            <pc:sldMk cId="2668538292" sldId="315"/>
            <ac:picMk id="18" creationId="{0F54B323-C021-B704-59FA-018EF984D842}"/>
          </ac:picMkLst>
        </pc:picChg>
        <pc:picChg chg="del">
          <ac:chgData name="Long Vo" userId="S::long.vo@nexlab.tech::a0681721-f591-41d9-8148-e63ea1557766" providerId="AD" clId="Web-{7B7A7B9A-D284-13B1-4174-80FD80CF3FE9}" dt="2022-11-22T07:22:56.560" v="1028"/>
          <ac:picMkLst>
            <pc:docMk/>
            <pc:sldMk cId="2668538292" sldId="315"/>
            <ac:picMk id="19" creationId="{1125C0F7-3CD0-79BF-A4B5-4025FBADD516}"/>
          </ac:picMkLst>
        </pc:picChg>
        <pc:picChg chg="del">
          <ac:chgData name="Long Vo" userId="S::long.vo@nexlab.tech::a0681721-f591-41d9-8148-e63ea1557766" providerId="AD" clId="Web-{7B7A7B9A-D284-13B1-4174-80FD80CF3FE9}" dt="2022-11-22T07:22:56.560" v="1027"/>
          <ac:picMkLst>
            <pc:docMk/>
            <pc:sldMk cId="2668538292" sldId="315"/>
            <ac:picMk id="21" creationId="{CA9A231A-812B-C1D3-A9B8-3917DFB00387}"/>
          </ac:picMkLst>
        </pc:picChg>
        <pc:picChg chg="add mod">
          <ac:chgData name="Long Vo" userId="S::long.vo@nexlab.tech::a0681721-f591-41d9-8148-e63ea1557766" providerId="AD" clId="Web-{7B7A7B9A-D284-13B1-4174-80FD80CF3FE9}" dt="2022-11-22T07:36:48.550" v="1199" actId="1076"/>
          <ac:picMkLst>
            <pc:docMk/>
            <pc:sldMk cId="2668538292" sldId="315"/>
            <ac:picMk id="22" creationId="{97D7E9D4-73C9-55A0-E3B9-AFE1225F73E1}"/>
          </ac:picMkLst>
        </pc:picChg>
        <pc:picChg chg="add mod">
          <ac:chgData name="Long Vo" userId="S::long.vo@nexlab.tech::a0681721-f591-41d9-8148-e63ea1557766" providerId="AD" clId="Web-{7B7A7B9A-D284-13B1-4174-80FD80CF3FE9}" dt="2022-11-22T07:36:48.581" v="1200" actId="1076"/>
          <ac:picMkLst>
            <pc:docMk/>
            <pc:sldMk cId="2668538292" sldId="315"/>
            <ac:picMk id="26" creationId="{C2A59F11-72A0-9B7A-CE36-9A85B1D387F9}"/>
          </ac:picMkLst>
        </pc:picChg>
        <pc:picChg chg="del">
          <ac:chgData name="Long Vo" userId="S::long.vo@nexlab.tech::a0681721-f591-41d9-8148-e63ea1557766" providerId="AD" clId="Web-{7B7A7B9A-D284-13B1-4174-80FD80CF3FE9}" dt="2022-11-22T07:22:56.560" v="1024"/>
          <ac:picMkLst>
            <pc:docMk/>
            <pc:sldMk cId="2668538292" sldId="315"/>
            <ac:picMk id="28" creationId="{0CFDFA4C-83E0-72EC-7481-3D910A5639A5}"/>
          </ac:picMkLst>
        </pc:picChg>
      </pc:sldChg>
      <pc:sldChg chg="addSp delSp modSp add mod replId">
        <pc:chgData name="Long Vo" userId="S::long.vo@nexlab.tech::a0681721-f591-41d9-8148-e63ea1557766" providerId="AD" clId="Web-{7B7A7B9A-D284-13B1-4174-80FD80CF3FE9}" dt="2022-11-22T09:42:58.253" v="1335"/>
        <pc:sldMkLst>
          <pc:docMk/>
          <pc:sldMk cId="429499912" sldId="316"/>
        </pc:sldMkLst>
        <pc:spChg chg="add mod">
          <ac:chgData name="Long Vo" userId="S::long.vo@nexlab.tech::a0681721-f591-41d9-8148-e63ea1557766" providerId="AD" clId="Web-{7B7A7B9A-D284-13B1-4174-80FD80CF3FE9}" dt="2022-11-22T07:50:07.305" v="1238" actId="1076"/>
          <ac:spMkLst>
            <pc:docMk/>
            <pc:sldMk cId="429499912" sldId="316"/>
            <ac:spMk id="3" creationId="{34C5D825-E85A-7A34-DD12-B525DF4480BE}"/>
          </ac:spMkLst>
        </pc:spChg>
        <pc:spChg chg="del mod">
          <ac:chgData name="Long Vo" userId="S::long.vo@nexlab.tech::a0681721-f591-41d9-8148-e63ea1557766" providerId="AD" clId="Web-{7B7A7B9A-D284-13B1-4174-80FD80CF3FE9}" dt="2022-11-22T07:45:53.549" v="1221"/>
          <ac:spMkLst>
            <pc:docMk/>
            <pc:sldMk cId="429499912" sldId="316"/>
            <ac:spMk id="6" creationId="{B1824B3F-78A9-76E4-983B-6C21245A3C33}"/>
          </ac:spMkLst>
        </pc:spChg>
        <pc:spChg chg="add mod">
          <ac:chgData name="Long Vo" userId="S::long.vo@nexlab.tech::a0681721-f591-41d9-8148-e63ea1557766" providerId="AD" clId="Web-{7B7A7B9A-D284-13B1-4174-80FD80CF3FE9}" dt="2022-11-22T07:49:50.352" v="1235" actId="1076"/>
          <ac:spMkLst>
            <pc:docMk/>
            <pc:sldMk cId="429499912" sldId="316"/>
            <ac:spMk id="7" creationId="{E4843884-F534-3335-E9D3-8EEF61A644E4}"/>
          </ac:spMkLst>
        </pc:spChg>
        <pc:spChg chg="del">
          <ac:chgData name="Long Vo" userId="S::long.vo@nexlab.tech::a0681721-f591-41d9-8148-e63ea1557766" providerId="AD" clId="Web-{7B7A7B9A-D284-13B1-4174-80FD80CF3FE9}" dt="2022-11-22T07:45:46.064" v="1218"/>
          <ac:spMkLst>
            <pc:docMk/>
            <pc:sldMk cId="429499912" sldId="316"/>
            <ac:spMk id="11" creationId="{36341D3C-75A5-0C9B-094A-AC306F7745C4}"/>
          </ac:spMkLst>
        </pc:spChg>
        <pc:spChg chg="del">
          <ac:chgData name="Long Vo" userId="S::long.vo@nexlab.tech::a0681721-f591-41d9-8148-e63ea1557766" providerId="AD" clId="Web-{7B7A7B9A-D284-13B1-4174-80FD80CF3FE9}" dt="2022-11-22T07:45:46.064" v="1217"/>
          <ac:spMkLst>
            <pc:docMk/>
            <pc:sldMk cId="429499912" sldId="316"/>
            <ac:spMk id="30" creationId="{958B59BB-B0D0-DCCB-0534-BF02E614374C}"/>
          </ac:spMkLst>
        </pc:spChg>
        <pc:spChg chg="del">
          <ac:chgData name="Long Vo" userId="S::long.vo@nexlab.tech::a0681721-f591-41d9-8148-e63ea1557766" providerId="AD" clId="Web-{7B7A7B9A-D284-13B1-4174-80FD80CF3FE9}" dt="2022-11-22T07:45:46.064" v="1216"/>
          <ac:spMkLst>
            <pc:docMk/>
            <pc:sldMk cId="429499912" sldId="316"/>
            <ac:spMk id="31" creationId="{F9E8733F-F504-14C9-92BA-357129D8796A}"/>
          </ac:spMkLst>
        </pc:spChg>
        <pc:spChg chg="del">
          <ac:chgData name="Long Vo" userId="S::long.vo@nexlab.tech::a0681721-f591-41d9-8148-e63ea1557766" providerId="AD" clId="Web-{7B7A7B9A-D284-13B1-4174-80FD80CF3FE9}" dt="2022-11-22T07:45:46.064" v="1215"/>
          <ac:spMkLst>
            <pc:docMk/>
            <pc:sldMk cId="429499912" sldId="316"/>
            <ac:spMk id="32" creationId="{AECA15EE-126B-33C4-29B1-E70C5DC51937}"/>
          </ac:spMkLst>
        </pc:spChg>
        <pc:spChg chg="del">
          <ac:chgData name="Long Vo" userId="S::long.vo@nexlab.tech::a0681721-f591-41d9-8148-e63ea1557766" providerId="AD" clId="Web-{7B7A7B9A-D284-13B1-4174-80FD80CF3FE9}" dt="2022-11-22T07:45:46.064" v="1214"/>
          <ac:spMkLst>
            <pc:docMk/>
            <pc:sldMk cId="429499912" sldId="316"/>
            <ac:spMk id="33" creationId="{F2E7BC2B-672D-CBDF-5437-5BDB8510D666}"/>
          </ac:spMkLst>
        </pc:spChg>
        <pc:spChg chg="del">
          <ac:chgData name="Long Vo" userId="S::long.vo@nexlab.tech::a0681721-f591-41d9-8148-e63ea1557766" providerId="AD" clId="Web-{7B7A7B9A-D284-13B1-4174-80FD80CF3FE9}" dt="2022-11-22T07:45:46.064" v="1213"/>
          <ac:spMkLst>
            <pc:docMk/>
            <pc:sldMk cId="429499912" sldId="316"/>
            <ac:spMk id="34" creationId="{13CE95A9-E980-CDE5-0B9C-62A55791B944}"/>
          </ac:spMkLst>
        </pc:spChg>
        <pc:spChg chg="del">
          <ac:chgData name="Long Vo" userId="S::long.vo@nexlab.tech::a0681721-f591-41d9-8148-e63ea1557766" providerId="AD" clId="Web-{7B7A7B9A-D284-13B1-4174-80FD80CF3FE9}" dt="2022-11-22T07:45:46.064" v="1212"/>
          <ac:spMkLst>
            <pc:docMk/>
            <pc:sldMk cId="429499912" sldId="316"/>
            <ac:spMk id="35" creationId="{CCDAD20D-4110-EA4F-4085-1530487021C8}"/>
          </ac:spMkLst>
        </pc:spChg>
        <pc:picChg chg="add mod">
          <ac:chgData name="Long Vo" userId="S::long.vo@nexlab.tech::a0681721-f591-41d9-8148-e63ea1557766" providerId="AD" clId="Web-{7B7A7B9A-D284-13B1-4174-80FD80CF3FE9}" dt="2022-11-22T07:50:14.055" v="1239" actId="1076"/>
          <ac:picMkLst>
            <pc:docMk/>
            <pc:sldMk cId="429499912" sldId="316"/>
            <ac:picMk id="8" creationId="{794F3D23-F0FF-7F9E-14F6-FB27CEB82415}"/>
          </ac:picMkLst>
        </pc:picChg>
        <pc:picChg chg="add mod">
          <ac:chgData name="Long Vo" userId="S::long.vo@nexlab.tech::a0681721-f591-41d9-8148-e63ea1557766" providerId="AD" clId="Web-{7B7A7B9A-D284-13B1-4174-80FD80CF3FE9}" dt="2022-11-22T07:54:12.452" v="1244" actId="1076"/>
          <ac:picMkLst>
            <pc:docMk/>
            <pc:sldMk cId="429499912" sldId="316"/>
            <ac:picMk id="9" creationId="{FF2EF208-3B70-89CB-9AB4-0692E98ACF00}"/>
          </ac:picMkLst>
        </pc:picChg>
        <pc:picChg chg="del">
          <ac:chgData name="Long Vo" userId="S::long.vo@nexlab.tech::a0681721-f591-41d9-8148-e63ea1557766" providerId="AD" clId="Web-{7B7A7B9A-D284-13B1-4174-80FD80CF3FE9}" dt="2022-11-22T07:45:42.236" v="1211"/>
          <ac:picMkLst>
            <pc:docMk/>
            <pc:sldMk cId="429499912" sldId="316"/>
            <ac:picMk id="13" creationId="{F3239DCF-CAC6-8534-1F53-ABBB4DDC2CE3}"/>
          </ac:picMkLst>
        </pc:picChg>
        <pc:picChg chg="del">
          <ac:chgData name="Long Vo" userId="S::long.vo@nexlab.tech::a0681721-f591-41d9-8148-e63ea1557766" providerId="AD" clId="Web-{7B7A7B9A-D284-13B1-4174-80FD80CF3FE9}" dt="2022-11-22T07:45:42.236" v="1210"/>
          <ac:picMkLst>
            <pc:docMk/>
            <pc:sldMk cId="429499912" sldId="316"/>
            <ac:picMk id="18" creationId="{0F54B323-C021-B704-59FA-018EF984D842}"/>
          </ac:picMkLst>
        </pc:picChg>
        <pc:picChg chg="del">
          <ac:chgData name="Long Vo" userId="S::long.vo@nexlab.tech::a0681721-f591-41d9-8148-e63ea1557766" providerId="AD" clId="Web-{7B7A7B9A-D284-13B1-4174-80FD80CF3FE9}" dt="2022-11-22T07:45:42.236" v="1209"/>
          <ac:picMkLst>
            <pc:docMk/>
            <pc:sldMk cId="429499912" sldId="316"/>
            <ac:picMk id="22" creationId="{97D7E9D4-73C9-55A0-E3B9-AFE1225F73E1}"/>
          </ac:picMkLst>
        </pc:picChg>
        <pc:picChg chg="del">
          <ac:chgData name="Long Vo" userId="S::long.vo@nexlab.tech::a0681721-f591-41d9-8148-e63ea1557766" providerId="AD" clId="Web-{7B7A7B9A-D284-13B1-4174-80FD80CF3FE9}" dt="2022-11-22T07:45:42.236" v="1208"/>
          <ac:picMkLst>
            <pc:docMk/>
            <pc:sldMk cId="429499912" sldId="316"/>
            <ac:picMk id="26" creationId="{C2A59F11-72A0-9B7A-CE36-9A85B1D387F9}"/>
          </ac:picMkLst>
        </pc:picChg>
      </pc:sldChg>
      <pc:sldChg chg="modSp add mod replId setBg">
        <pc:chgData name="Long Vo" userId="S::long.vo@nexlab.tech::a0681721-f591-41d9-8148-e63ea1557766" providerId="AD" clId="Web-{7B7A7B9A-D284-13B1-4174-80FD80CF3FE9}" dt="2022-11-22T09:42:58.253" v="1335"/>
        <pc:sldMkLst>
          <pc:docMk/>
          <pc:sldMk cId="64475363" sldId="317"/>
        </pc:sldMkLst>
        <pc:spChg chg="mod">
          <ac:chgData name="Long Vo" userId="S::long.vo@nexlab.tech::a0681721-f591-41d9-8148-e63ea1557766" providerId="AD" clId="Web-{7B7A7B9A-D284-13B1-4174-80FD80CF3FE9}" dt="2022-11-22T09:39:25.606" v="1332" actId="20577"/>
          <ac:spMkLst>
            <pc:docMk/>
            <pc:sldMk cId="64475363" sldId="317"/>
            <ac:spMk id="1498" creationId="{00000000-0000-0000-0000-000000000000}"/>
          </ac:spMkLst>
        </pc:spChg>
      </pc:sldChg>
      <pc:sldChg chg="modSp add mod replId setBg">
        <pc:chgData name="Long Vo" userId="S::long.vo@nexlab.tech::a0681721-f591-41d9-8148-e63ea1557766" providerId="AD" clId="Web-{7B7A7B9A-D284-13B1-4174-80FD80CF3FE9}" dt="2022-11-22T09:52:14.065" v="1344"/>
        <pc:sldMkLst>
          <pc:docMk/>
          <pc:sldMk cId="3105691195" sldId="318"/>
        </pc:sldMkLst>
        <pc:spChg chg="mod">
          <ac:chgData name="Long Vo" userId="S::long.vo@nexlab.tech::a0681721-f591-41d9-8148-e63ea1557766" providerId="AD" clId="Web-{7B7A7B9A-D284-13B1-4174-80FD80CF3FE9}" dt="2022-11-22T09:51:01.032" v="1343" actId="20577"/>
          <ac:spMkLst>
            <pc:docMk/>
            <pc:sldMk cId="3105691195" sldId="318"/>
            <ac:spMk id="1498" creationId="{00000000-0000-0000-0000-000000000000}"/>
          </ac:spMkLst>
        </pc:spChg>
      </pc:sldChg>
      <pc:sldChg chg="modSp add mod replId setBg">
        <pc:chgData name="Long Vo" userId="S::long.vo@nexlab.tech::a0681721-f591-41d9-8148-e63ea1557766" providerId="AD" clId="Web-{7B7A7B9A-D284-13B1-4174-80FD80CF3FE9}" dt="2022-11-22T09:54:55.398" v="1352"/>
        <pc:sldMkLst>
          <pc:docMk/>
          <pc:sldMk cId="177618939" sldId="319"/>
        </pc:sldMkLst>
        <pc:spChg chg="mod">
          <ac:chgData name="Long Vo" userId="S::long.vo@nexlab.tech::a0681721-f591-41d9-8148-e63ea1557766" providerId="AD" clId="Web-{7B7A7B9A-D284-13B1-4174-80FD80CF3FE9}" dt="2022-11-22T09:54:26.835" v="1351" actId="20577"/>
          <ac:spMkLst>
            <pc:docMk/>
            <pc:sldMk cId="177618939" sldId="319"/>
            <ac:spMk id="1498" creationId="{00000000-0000-0000-0000-000000000000}"/>
          </ac:spMkLst>
        </pc:spChg>
      </pc:sldChg>
      <pc:sldChg chg="modSp add mod replId setBg">
        <pc:chgData name="Long Vo" userId="S::long.vo@nexlab.tech::a0681721-f591-41d9-8148-e63ea1557766" providerId="AD" clId="Web-{7B7A7B9A-D284-13B1-4174-80FD80CF3FE9}" dt="2022-11-22T10:00:21.938" v="1366"/>
        <pc:sldMkLst>
          <pc:docMk/>
          <pc:sldMk cId="2314828794" sldId="320"/>
        </pc:sldMkLst>
        <pc:spChg chg="mod">
          <ac:chgData name="Long Vo" userId="S::long.vo@nexlab.tech::a0681721-f591-41d9-8148-e63ea1557766" providerId="AD" clId="Web-{7B7A7B9A-D284-13B1-4174-80FD80CF3FE9}" dt="2022-11-22T09:59:45.343" v="1365" actId="20577"/>
          <ac:spMkLst>
            <pc:docMk/>
            <pc:sldMk cId="2314828794" sldId="320"/>
            <ac:spMk id="1498" creationId="{00000000-0000-0000-0000-000000000000}"/>
          </ac:spMkLst>
        </pc:spChg>
      </pc:sldChg>
      <pc:sldChg chg="modSp add mod replId setBg">
        <pc:chgData name="Long Vo" userId="S::long.vo@nexlab.tech::a0681721-f591-41d9-8148-e63ea1557766" providerId="AD" clId="Web-{7B7A7B9A-D284-13B1-4174-80FD80CF3FE9}" dt="2022-11-22T10:04:51.227" v="1373"/>
        <pc:sldMkLst>
          <pc:docMk/>
          <pc:sldMk cId="4203022102" sldId="321"/>
        </pc:sldMkLst>
        <pc:spChg chg="mod">
          <ac:chgData name="Long Vo" userId="S::long.vo@nexlab.tech::a0681721-f591-41d9-8148-e63ea1557766" providerId="AD" clId="Web-{7B7A7B9A-D284-13B1-4174-80FD80CF3FE9}" dt="2022-11-22T10:04:29.461" v="1372" actId="20577"/>
          <ac:spMkLst>
            <pc:docMk/>
            <pc:sldMk cId="4203022102" sldId="321"/>
            <ac:spMk id="1498" creationId="{00000000-0000-0000-0000-000000000000}"/>
          </ac:spMkLst>
        </pc:spChg>
      </pc:sldChg>
      <pc:sldMasterChg chg="mod setBg modSldLayout">
        <pc:chgData name="Long Vo" userId="S::long.vo@nexlab.tech::a0681721-f591-41d9-8148-e63ea1557766" providerId="AD" clId="Web-{7B7A7B9A-D284-13B1-4174-80FD80CF3FE9}" dt="2022-11-22T09:42:58.253" v="1335"/>
        <pc:sldMasterMkLst>
          <pc:docMk/>
          <pc:sldMasterMk cId="0" sldId="2147483686"/>
        </pc:sldMasterMkLst>
        <pc:sldLayoutChg chg="mod">
          <pc:chgData name="Long Vo" userId="S::long.vo@nexlab.tech::a0681721-f591-41d9-8148-e63ea1557766" providerId="AD" clId="Web-{7B7A7B9A-D284-13B1-4174-80FD80CF3FE9}" dt="2022-11-22T09:42:58.253" v="1335"/>
          <pc:sldLayoutMkLst>
            <pc:docMk/>
            <pc:sldMasterMk cId="0" sldId="2147483686"/>
            <pc:sldLayoutMk cId="0" sldId="2147483648"/>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49"/>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0"/>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1"/>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2"/>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3"/>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4"/>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5"/>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6"/>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7"/>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8"/>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59"/>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0"/>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1"/>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2"/>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3"/>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4"/>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5"/>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6"/>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7"/>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8"/>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69"/>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0"/>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1"/>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2"/>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3"/>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4"/>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5"/>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6"/>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7"/>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8"/>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79"/>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80"/>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81"/>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82"/>
          </pc:sldLayoutMkLst>
        </pc:sldLayoutChg>
        <pc:sldLayoutChg chg="mod">
          <pc:chgData name="Long Vo" userId="S::long.vo@nexlab.tech::a0681721-f591-41d9-8148-e63ea1557766" providerId="AD" clId="Web-{7B7A7B9A-D284-13B1-4174-80FD80CF3FE9}" dt="2022-11-22T09:42:58.253" v="1335"/>
          <pc:sldLayoutMkLst>
            <pc:docMk/>
            <pc:sldMasterMk cId="0" sldId="2147483686"/>
            <pc:sldLayoutMk cId="0" sldId="2147483683"/>
          </pc:sldLayoutMkLst>
        </pc:sldLayoutChg>
      </pc:sldMasterChg>
      <pc:sldMasterChg chg="mod setBg modSldLayout">
        <pc:chgData name="Long Vo" userId="S::long.vo@nexlab.tech::a0681721-f591-41d9-8148-e63ea1557766" providerId="AD" clId="Web-{7B7A7B9A-D284-13B1-4174-80FD80CF3FE9}" dt="2022-11-22T09:42:58.253" v="1335"/>
        <pc:sldMasterMkLst>
          <pc:docMk/>
          <pc:sldMasterMk cId="0" sldId="2147483687"/>
        </pc:sldMasterMkLst>
        <pc:sldLayoutChg chg="mod">
          <pc:chgData name="Long Vo" userId="S::long.vo@nexlab.tech::a0681721-f591-41d9-8148-e63ea1557766" providerId="AD" clId="Web-{7B7A7B9A-D284-13B1-4174-80FD80CF3FE9}" dt="2022-11-22T09:42:58.253" v="1335"/>
          <pc:sldLayoutMkLst>
            <pc:docMk/>
            <pc:sldMasterMk cId="0" sldId="2147483687"/>
            <pc:sldLayoutMk cId="0" sldId="2147483684"/>
          </pc:sldLayoutMkLst>
        </pc:sldLayoutChg>
        <pc:sldLayoutChg chg="mod">
          <pc:chgData name="Long Vo" userId="S::long.vo@nexlab.tech::a0681721-f591-41d9-8148-e63ea1557766" providerId="AD" clId="Web-{7B7A7B9A-D284-13B1-4174-80FD80CF3FE9}" dt="2022-11-22T09:42:58.253" v="1335"/>
          <pc:sldLayoutMkLst>
            <pc:docMk/>
            <pc:sldMasterMk cId="0" sldId="2147483687"/>
            <pc:sldLayoutMk cId="0" sldId="2147483685"/>
          </pc:sldLayoutMkLst>
        </pc:sldLayoutChg>
      </pc:sldMasterChg>
    </pc:docChg>
  </pc:docChgLst>
  <pc:docChgLst>
    <pc:chgData name="Long Vo" userId="S::long.vo@nexlab.tech::a0681721-f591-41d9-8148-e63ea1557766" providerId="AD" clId="Web-{3ABF196E-7BEA-B6DA-EC15-CED23A3D6A6C}"/>
    <pc:docChg chg="modSld">
      <pc:chgData name="Long Vo" userId="S::long.vo@nexlab.tech::a0681721-f591-41d9-8148-e63ea1557766" providerId="AD" clId="Web-{3ABF196E-7BEA-B6DA-EC15-CED23A3D6A6C}" dt="2022-11-21T02:38:14.186" v="25"/>
      <pc:docMkLst>
        <pc:docMk/>
      </pc:docMkLst>
      <pc:sldChg chg="addSp delSp modSp">
        <pc:chgData name="Long Vo" userId="S::long.vo@nexlab.tech::a0681721-f591-41d9-8148-e63ea1557766" providerId="AD" clId="Web-{3ABF196E-7BEA-B6DA-EC15-CED23A3D6A6C}" dt="2022-11-21T02:38:14.186" v="25"/>
        <pc:sldMkLst>
          <pc:docMk/>
          <pc:sldMk cId="0" sldId="256"/>
        </pc:sldMkLst>
        <pc:spChg chg="add mod">
          <ac:chgData name="Long Vo" userId="S::long.vo@nexlab.tech::a0681721-f591-41d9-8148-e63ea1557766" providerId="AD" clId="Web-{3ABF196E-7BEA-B6DA-EC15-CED23A3D6A6C}" dt="2022-11-21T02:38:14.186" v="25"/>
          <ac:spMkLst>
            <pc:docMk/>
            <pc:sldMk cId="0" sldId="256"/>
            <ac:spMk id="3" creationId="{3E89B5E1-4BE2-5799-3877-C20B95FCC720}"/>
          </ac:spMkLst>
        </pc:spChg>
        <pc:spChg chg="del">
          <ac:chgData name="Long Vo" userId="S::long.vo@nexlab.tech::a0681721-f591-41d9-8148-e63ea1557766" providerId="AD" clId="Web-{3ABF196E-7BEA-B6DA-EC15-CED23A3D6A6C}" dt="2022-11-21T02:38:14.186" v="25"/>
          <ac:spMkLst>
            <pc:docMk/>
            <pc:sldMk cId="0" sldId="256"/>
            <ac:spMk id="1118" creationId="{00000000-0000-0000-0000-000000000000}"/>
          </ac:spMkLst>
        </pc:spChg>
        <pc:spChg chg="mod">
          <ac:chgData name="Long Vo" userId="S::long.vo@nexlab.tech::a0681721-f591-41d9-8148-e63ea1557766" providerId="AD" clId="Web-{3ABF196E-7BEA-B6DA-EC15-CED23A3D6A6C}" dt="2022-11-21T02:37:56.716" v="24" actId="14100"/>
          <ac:spMkLst>
            <pc:docMk/>
            <pc:sldMk cId="0" sldId="256"/>
            <ac:spMk id="1119" creationId="{00000000-0000-0000-0000-000000000000}"/>
          </ac:spMkLst>
        </pc:spChg>
      </pc:sldChg>
    </pc:docChg>
  </pc:docChgLst>
  <pc:docChgLst>
    <pc:chgData name="Long Vo" userId="S::long.vo@nexlab.tech::a0681721-f591-41d9-8148-e63ea1557766" providerId="AD" clId="Web-{6E9012F6-7A36-D8D3-83C0-B0CB498260C2}"/>
    <pc:docChg chg="modSld">
      <pc:chgData name="Long Vo" userId="S::long.vo@nexlab.tech::a0681721-f591-41d9-8148-e63ea1557766" providerId="AD" clId="Web-{6E9012F6-7A36-D8D3-83C0-B0CB498260C2}" dt="2022-11-24T04:21:14.680" v="827"/>
      <pc:docMkLst>
        <pc:docMk/>
      </pc:docMkLst>
      <pc:sldChg chg="modNotes">
        <pc:chgData name="Long Vo" userId="S::long.vo@nexlab.tech::a0681721-f591-41d9-8148-e63ea1557766" providerId="AD" clId="Web-{6E9012F6-7A36-D8D3-83C0-B0CB498260C2}" dt="2022-11-24T03:38:37.438" v="0"/>
        <pc:sldMkLst>
          <pc:docMk/>
          <pc:sldMk cId="0" sldId="256"/>
        </pc:sldMkLst>
      </pc:sldChg>
      <pc:sldChg chg="modNotes">
        <pc:chgData name="Long Vo" userId="S::long.vo@nexlab.tech::a0681721-f591-41d9-8148-e63ea1557766" providerId="AD" clId="Web-{6E9012F6-7A36-D8D3-83C0-B0CB498260C2}" dt="2022-11-24T03:39:06.532" v="4"/>
        <pc:sldMkLst>
          <pc:docMk/>
          <pc:sldMk cId="0" sldId="261"/>
        </pc:sldMkLst>
      </pc:sldChg>
      <pc:sldChg chg="modNotes">
        <pc:chgData name="Long Vo" userId="S::long.vo@nexlab.tech::a0681721-f591-41d9-8148-e63ea1557766" providerId="AD" clId="Web-{6E9012F6-7A36-D8D3-83C0-B0CB498260C2}" dt="2022-11-24T03:39:22.205" v="6"/>
        <pc:sldMkLst>
          <pc:docMk/>
          <pc:sldMk cId="0" sldId="262"/>
        </pc:sldMkLst>
      </pc:sldChg>
      <pc:sldChg chg="modNotes">
        <pc:chgData name="Long Vo" userId="S::long.vo@nexlab.tech::a0681721-f591-41d9-8148-e63ea1557766" providerId="AD" clId="Web-{6E9012F6-7A36-D8D3-83C0-B0CB498260C2}" dt="2022-11-24T03:39:44.549" v="10"/>
        <pc:sldMkLst>
          <pc:docMk/>
          <pc:sldMk cId="0" sldId="263"/>
        </pc:sldMkLst>
      </pc:sldChg>
      <pc:sldChg chg="modNotes">
        <pc:chgData name="Long Vo" userId="S::long.vo@nexlab.tech::a0681721-f591-41d9-8148-e63ea1557766" providerId="AD" clId="Web-{6E9012F6-7A36-D8D3-83C0-B0CB498260C2}" dt="2022-11-24T03:39:56.487" v="12"/>
        <pc:sldMkLst>
          <pc:docMk/>
          <pc:sldMk cId="0" sldId="265"/>
        </pc:sldMkLst>
      </pc:sldChg>
      <pc:sldChg chg="modNotes">
        <pc:chgData name="Long Vo" userId="S::long.vo@nexlab.tech::a0681721-f591-41d9-8148-e63ea1557766" providerId="AD" clId="Web-{6E9012F6-7A36-D8D3-83C0-B0CB498260C2}" dt="2022-11-24T03:40:06.331" v="14"/>
        <pc:sldMkLst>
          <pc:docMk/>
          <pc:sldMk cId="0" sldId="269"/>
        </pc:sldMkLst>
      </pc:sldChg>
      <pc:sldChg chg="modNotes">
        <pc:chgData name="Long Vo" userId="S::long.vo@nexlab.tech::a0681721-f591-41d9-8148-e63ea1557766" providerId="AD" clId="Web-{6E9012F6-7A36-D8D3-83C0-B0CB498260C2}" dt="2022-11-24T03:41:45.710" v="20"/>
        <pc:sldMkLst>
          <pc:docMk/>
          <pc:sldMk cId="0" sldId="279"/>
        </pc:sldMkLst>
      </pc:sldChg>
      <pc:sldChg chg="modNotes">
        <pc:chgData name="Long Vo" userId="S::long.vo@nexlab.tech::a0681721-f591-41d9-8148-e63ea1557766" providerId="AD" clId="Web-{6E9012F6-7A36-D8D3-83C0-B0CB498260C2}" dt="2022-11-24T03:49:21.928" v="128"/>
        <pc:sldMkLst>
          <pc:docMk/>
          <pc:sldMk cId="0" sldId="281"/>
        </pc:sldMkLst>
      </pc:sldChg>
      <pc:sldChg chg="modNotes">
        <pc:chgData name="Long Vo" userId="S::long.vo@nexlab.tech::a0681721-f591-41d9-8148-e63ea1557766" providerId="AD" clId="Web-{6E9012F6-7A36-D8D3-83C0-B0CB498260C2}" dt="2022-11-24T03:39:29.955" v="8"/>
        <pc:sldMkLst>
          <pc:docMk/>
          <pc:sldMk cId="4232182895" sldId="313"/>
        </pc:sldMkLst>
      </pc:sldChg>
      <pc:sldChg chg="modNotes">
        <pc:chgData name="Long Vo" userId="S::long.vo@nexlab.tech::a0681721-f591-41d9-8148-e63ea1557766" providerId="AD" clId="Web-{6E9012F6-7A36-D8D3-83C0-B0CB498260C2}" dt="2022-11-24T03:40:20.504" v="16"/>
        <pc:sldMkLst>
          <pc:docMk/>
          <pc:sldMk cId="2668538292" sldId="315"/>
        </pc:sldMkLst>
      </pc:sldChg>
      <pc:sldChg chg="modNotes">
        <pc:chgData name="Long Vo" userId="S::long.vo@nexlab.tech::a0681721-f591-41d9-8148-e63ea1557766" providerId="AD" clId="Web-{6E9012F6-7A36-D8D3-83C0-B0CB498260C2}" dt="2022-11-24T03:40:25.707" v="18"/>
        <pc:sldMkLst>
          <pc:docMk/>
          <pc:sldMk cId="429499912" sldId="316"/>
        </pc:sldMkLst>
      </pc:sldChg>
      <pc:sldChg chg="modNotes">
        <pc:chgData name="Long Vo" userId="S::long.vo@nexlab.tech::a0681721-f591-41d9-8148-e63ea1557766" providerId="AD" clId="Web-{6E9012F6-7A36-D8D3-83C0-B0CB498260C2}" dt="2022-11-24T03:41:57.601" v="22"/>
        <pc:sldMkLst>
          <pc:docMk/>
          <pc:sldMk cId="901988955" sldId="322"/>
        </pc:sldMkLst>
      </pc:sldChg>
      <pc:sldChg chg="modNotes">
        <pc:chgData name="Long Vo" userId="S::long.vo@nexlab.tech::a0681721-f591-41d9-8148-e63ea1557766" providerId="AD" clId="Web-{6E9012F6-7A36-D8D3-83C0-B0CB498260C2}" dt="2022-11-24T04:03:03.128" v="185"/>
        <pc:sldMkLst>
          <pc:docMk/>
          <pc:sldMk cId="750087658" sldId="324"/>
        </pc:sldMkLst>
      </pc:sldChg>
      <pc:sldChg chg="modNotes">
        <pc:chgData name="Long Vo" userId="S::long.vo@nexlab.tech::a0681721-f591-41d9-8148-e63ea1557766" providerId="AD" clId="Web-{6E9012F6-7A36-D8D3-83C0-B0CB498260C2}" dt="2022-11-24T04:08:37.827" v="320"/>
        <pc:sldMkLst>
          <pc:docMk/>
          <pc:sldMk cId="1790268523" sldId="325"/>
        </pc:sldMkLst>
      </pc:sldChg>
      <pc:sldChg chg="modNotes">
        <pc:chgData name="Long Vo" userId="S::long.vo@nexlab.tech::a0681721-f591-41d9-8148-e63ea1557766" providerId="AD" clId="Web-{6E9012F6-7A36-D8D3-83C0-B0CB498260C2}" dt="2022-11-24T04:11:10.379" v="500"/>
        <pc:sldMkLst>
          <pc:docMk/>
          <pc:sldMk cId="3651454052" sldId="326"/>
        </pc:sldMkLst>
      </pc:sldChg>
      <pc:sldChg chg="modNotes">
        <pc:chgData name="Long Vo" userId="S::long.vo@nexlab.tech::a0681721-f591-41d9-8148-e63ea1557766" providerId="AD" clId="Web-{6E9012F6-7A36-D8D3-83C0-B0CB498260C2}" dt="2022-11-24T04:17:37.782" v="619"/>
        <pc:sldMkLst>
          <pc:docMk/>
          <pc:sldMk cId="1153104576" sldId="327"/>
        </pc:sldMkLst>
      </pc:sldChg>
      <pc:sldChg chg="modNotes">
        <pc:chgData name="Long Vo" userId="S::long.vo@nexlab.tech::a0681721-f591-41d9-8148-e63ea1557766" providerId="AD" clId="Web-{6E9012F6-7A36-D8D3-83C0-B0CB498260C2}" dt="2022-11-24T04:19:24.130" v="707"/>
        <pc:sldMkLst>
          <pc:docMk/>
          <pc:sldMk cId="1119413907" sldId="328"/>
        </pc:sldMkLst>
      </pc:sldChg>
      <pc:sldChg chg="modNotes">
        <pc:chgData name="Long Vo" userId="S::long.vo@nexlab.tech::a0681721-f591-41d9-8148-e63ea1557766" providerId="AD" clId="Web-{6E9012F6-7A36-D8D3-83C0-B0CB498260C2}" dt="2022-11-24T04:21:14.680" v="827"/>
        <pc:sldMkLst>
          <pc:docMk/>
          <pc:sldMk cId="1410487917" sldId="329"/>
        </pc:sldMkLst>
      </pc:sldChg>
    </pc:docChg>
  </pc:docChgLst>
  <pc:docChgLst>
    <pc:chgData name="Long Vo" userId="S::long.vo@nexlab.tech::a0681721-f591-41d9-8148-e63ea1557766" providerId="AD" clId="Web-{8EBBDFB3-2054-0B21-3AE3-BCC6A3DD403E}"/>
    <pc:docChg chg="modSld">
      <pc:chgData name="Long Vo" userId="S::long.vo@nexlab.tech::a0681721-f591-41d9-8148-e63ea1557766" providerId="AD" clId="Web-{8EBBDFB3-2054-0B21-3AE3-BCC6A3DD403E}" dt="2022-11-24T03:26:41.627" v="4"/>
      <pc:docMkLst>
        <pc:docMk/>
      </pc:docMkLst>
      <pc:sldChg chg="modNotes">
        <pc:chgData name="Long Vo" userId="S::long.vo@nexlab.tech::a0681721-f591-41d9-8148-e63ea1557766" providerId="AD" clId="Web-{8EBBDFB3-2054-0B21-3AE3-BCC6A3DD403E}" dt="2022-11-24T03:17:42.553" v="1"/>
        <pc:sldMkLst>
          <pc:docMk/>
          <pc:sldMk cId="0" sldId="256"/>
        </pc:sldMkLst>
      </pc:sldChg>
      <pc:sldChg chg="modNotes">
        <pc:chgData name="Long Vo" userId="S::long.vo@nexlab.tech::a0681721-f591-41d9-8148-e63ea1557766" providerId="AD" clId="Web-{8EBBDFB3-2054-0B21-3AE3-BCC6A3DD403E}" dt="2022-11-24T03:26:41.627" v="4"/>
        <pc:sldMkLst>
          <pc:docMk/>
          <pc:sldMk cId="0" sldId="261"/>
        </pc:sldMkLst>
      </pc:sldChg>
    </pc:docChg>
  </pc:docChgLst>
  <pc:docChgLst>
    <pc:chgData name="Long Vo" userId="S::long.vo@nexlab.tech::a0681721-f591-41d9-8148-e63ea1557766" providerId="AD" clId="Web-{1BCD8BA6-CF37-4DD0-8D7A-2CD8C5B4F252}"/>
    <pc:docChg chg="delSld modSld">
      <pc:chgData name="Long Vo" userId="S::long.vo@nexlab.tech::a0681721-f591-41d9-8148-e63ea1557766" providerId="AD" clId="Web-{1BCD8BA6-CF37-4DD0-8D7A-2CD8C5B4F252}" dt="2022-11-21T10:28:03.472" v="242" actId="20577"/>
      <pc:docMkLst>
        <pc:docMk/>
      </pc:docMkLst>
      <pc:sldChg chg="addSp delSp modSp">
        <pc:chgData name="Long Vo" userId="S::long.vo@nexlab.tech::a0681721-f591-41d9-8148-e63ea1557766" providerId="AD" clId="Web-{1BCD8BA6-CF37-4DD0-8D7A-2CD8C5B4F252}" dt="2022-11-21T02:45:52.653" v="58" actId="1076"/>
        <pc:sldMkLst>
          <pc:docMk/>
          <pc:sldMk cId="0" sldId="256"/>
        </pc:sldMkLst>
        <pc:spChg chg="add del mod">
          <ac:chgData name="Long Vo" userId="S::long.vo@nexlab.tech::a0681721-f591-41d9-8148-e63ea1557766" providerId="AD" clId="Web-{1BCD8BA6-CF37-4DD0-8D7A-2CD8C5B4F252}" dt="2022-11-21T02:39:29.563" v="1"/>
          <ac:spMkLst>
            <pc:docMk/>
            <pc:sldMk cId="0" sldId="256"/>
            <ac:spMk id="3" creationId="{7DEC7BDC-96BF-526C-F547-E9275E133F63}"/>
          </ac:spMkLst>
        </pc:spChg>
        <pc:spChg chg="add mod">
          <ac:chgData name="Long Vo" userId="S::long.vo@nexlab.tech::a0681721-f591-41d9-8148-e63ea1557766" providerId="AD" clId="Web-{1BCD8BA6-CF37-4DD0-8D7A-2CD8C5B4F252}" dt="2022-11-21T02:45:52.653" v="58" actId="1076"/>
          <ac:spMkLst>
            <pc:docMk/>
            <pc:sldMk cId="0" sldId="256"/>
            <ac:spMk id="5" creationId="{7074EDD0-95F2-202E-26B9-05E764287009}"/>
          </ac:spMkLst>
        </pc:spChg>
        <pc:spChg chg="del">
          <ac:chgData name="Long Vo" userId="S::long.vo@nexlab.tech::a0681721-f591-41d9-8148-e63ea1557766" providerId="AD" clId="Web-{1BCD8BA6-CF37-4DD0-8D7A-2CD8C5B4F252}" dt="2022-11-21T02:39:10.125" v="0"/>
          <ac:spMkLst>
            <pc:docMk/>
            <pc:sldMk cId="0" sldId="256"/>
            <ac:spMk id="1118" creationId="{00000000-0000-0000-0000-000000000000}"/>
          </ac:spMkLst>
        </pc:spChg>
        <pc:spChg chg="mod">
          <ac:chgData name="Long Vo" userId="S::long.vo@nexlab.tech::a0681721-f591-41d9-8148-e63ea1557766" providerId="AD" clId="Web-{1BCD8BA6-CF37-4DD0-8D7A-2CD8C5B4F252}" dt="2022-11-21T02:40:01.783" v="5" actId="1076"/>
          <ac:spMkLst>
            <pc:docMk/>
            <pc:sldMk cId="0" sldId="256"/>
            <ac:spMk id="1119" creationId="{00000000-0000-0000-0000-000000000000}"/>
          </ac:spMkLst>
        </pc:spChg>
      </pc:sldChg>
      <pc:sldChg chg="del">
        <pc:chgData name="Long Vo" userId="S::long.vo@nexlab.tech::a0681721-f591-41d9-8148-e63ea1557766" providerId="AD" clId="Web-{1BCD8BA6-CF37-4DD0-8D7A-2CD8C5B4F252}" dt="2022-11-21T02:52:20.915" v="59"/>
        <pc:sldMkLst>
          <pc:docMk/>
          <pc:sldMk cId="0" sldId="257"/>
        </pc:sldMkLst>
      </pc:sldChg>
      <pc:sldChg chg="del">
        <pc:chgData name="Long Vo" userId="S::long.vo@nexlab.tech::a0681721-f591-41d9-8148-e63ea1557766" providerId="AD" clId="Web-{1BCD8BA6-CF37-4DD0-8D7A-2CD8C5B4F252}" dt="2022-11-21T09:47:28.095" v="240"/>
        <pc:sldMkLst>
          <pc:docMk/>
          <pc:sldMk cId="0" sldId="258"/>
        </pc:sldMkLst>
      </pc:sldChg>
      <pc:sldChg chg="addSp delSp modSp">
        <pc:chgData name="Long Vo" userId="S::long.vo@nexlab.tech::a0681721-f591-41d9-8148-e63ea1557766" providerId="AD" clId="Web-{1BCD8BA6-CF37-4DD0-8D7A-2CD8C5B4F252}" dt="2022-11-21T10:28:03.472" v="242" actId="20577"/>
        <pc:sldMkLst>
          <pc:docMk/>
          <pc:sldMk cId="0" sldId="259"/>
        </pc:sldMkLst>
        <pc:spChg chg="add del">
          <ac:chgData name="Long Vo" userId="S::long.vo@nexlab.tech::a0681721-f591-41d9-8148-e63ea1557766" providerId="AD" clId="Web-{1BCD8BA6-CF37-4DD0-8D7A-2CD8C5B4F252}" dt="2022-11-21T03:51:23.157" v="139"/>
          <ac:spMkLst>
            <pc:docMk/>
            <pc:sldMk cId="0" sldId="259"/>
            <ac:spMk id="3" creationId="{B7FB8589-F02A-3C4B-0E42-B11C19CAF766}"/>
          </ac:spMkLst>
        </pc:spChg>
        <pc:spChg chg="add del mod">
          <ac:chgData name="Long Vo" userId="S::long.vo@nexlab.tech::a0681721-f591-41d9-8148-e63ea1557766" providerId="AD" clId="Web-{1BCD8BA6-CF37-4DD0-8D7A-2CD8C5B4F252}" dt="2022-11-21T03:51:49.222" v="144"/>
          <ac:spMkLst>
            <pc:docMk/>
            <pc:sldMk cId="0" sldId="259"/>
            <ac:spMk id="5" creationId="{967288D0-67DD-0E50-0FDC-6EFE6B227D2C}"/>
          </ac:spMkLst>
        </pc:spChg>
        <pc:spChg chg="add mod">
          <ac:chgData name="Long Vo" userId="S::long.vo@nexlab.tech::a0681721-f591-41d9-8148-e63ea1557766" providerId="AD" clId="Web-{1BCD8BA6-CF37-4DD0-8D7A-2CD8C5B4F252}" dt="2022-11-21T03:57:17.588" v="218" actId="1076"/>
          <ac:spMkLst>
            <pc:docMk/>
            <pc:sldMk cId="0" sldId="259"/>
            <ac:spMk id="7" creationId="{AD53C06F-ECC6-4F05-F7AE-5B7E8351545C}"/>
          </ac:spMkLst>
        </pc:spChg>
        <pc:spChg chg="add del">
          <ac:chgData name="Long Vo" userId="S::long.vo@nexlab.tech::a0681721-f591-41d9-8148-e63ea1557766" providerId="AD" clId="Web-{1BCD8BA6-CF37-4DD0-8D7A-2CD8C5B4F252}" dt="2022-11-21T03:55:07.204" v="192"/>
          <ac:spMkLst>
            <pc:docMk/>
            <pc:sldMk cId="0" sldId="259"/>
            <ac:spMk id="9" creationId="{5DF2495E-893B-7A97-A8D7-BF1A05AE646F}"/>
          </ac:spMkLst>
        </pc:spChg>
        <pc:spChg chg="add del mod">
          <ac:chgData name="Long Vo" userId="S::long.vo@nexlab.tech::a0681721-f591-41d9-8148-e63ea1557766" providerId="AD" clId="Web-{1BCD8BA6-CF37-4DD0-8D7A-2CD8C5B4F252}" dt="2022-11-21T03:55:21.408" v="196"/>
          <ac:spMkLst>
            <pc:docMk/>
            <pc:sldMk cId="0" sldId="259"/>
            <ac:spMk id="11" creationId="{FAD89E99-D54A-2A4B-74E3-6B83DF11E359}"/>
          </ac:spMkLst>
        </pc:spChg>
        <pc:spChg chg="add del mod">
          <ac:chgData name="Long Vo" userId="S::long.vo@nexlab.tech::a0681721-f591-41d9-8148-e63ea1557766" providerId="AD" clId="Web-{1BCD8BA6-CF37-4DD0-8D7A-2CD8C5B4F252}" dt="2022-11-21T03:56:10.834" v="207"/>
          <ac:spMkLst>
            <pc:docMk/>
            <pc:sldMk cId="0" sldId="259"/>
            <ac:spMk id="12" creationId="{AFAD485A-0A95-17DF-DDB2-D1169F40FB52}"/>
          </ac:spMkLst>
        </pc:spChg>
        <pc:spChg chg="add mod">
          <ac:chgData name="Long Vo" userId="S::long.vo@nexlab.tech::a0681721-f591-41d9-8148-e63ea1557766" providerId="AD" clId="Web-{1BCD8BA6-CF37-4DD0-8D7A-2CD8C5B4F252}" dt="2022-11-21T03:57:50.559" v="230" actId="20577"/>
          <ac:spMkLst>
            <pc:docMk/>
            <pc:sldMk cId="0" sldId="259"/>
            <ac:spMk id="14" creationId="{68F75ED9-5175-2E31-DA19-F01198A1E8B4}"/>
          </ac:spMkLst>
        </pc:spChg>
        <pc:spChg chg="add mod">
          <ac:chgData name="Long Vo" userId="S::long.vo@nexlab.tech::a0681721-f591-41d9-8148-e63ea1557766" providerId="AD" clId="Web-{1BCD8BA6-CF37-4DD0-8D7A-2CD8C5B4F252}" dt="2022-11-21T03:58:35.656" v="239" actId="20577"/>
          <ac:spMkLst>
            <pc:docMk/>
            <pc:sldMk cId="0" sldId="259"/>
            <ac:spMk id="18" creationId="{1573B3DD-1B8F-3BA1-7778-1F200998EF4B}"/>
          </ac:spMkLst>
        </pc:spChg>
        <pc:spChg chg="mod">
          <ac:chgData name="Long Vo" userId="S::long.vo@nexlab.tech::a0681721-f591-41d9-8148-e63ea1557766" providerId="AD" clId="Web-{1BCD8BA6-CF37-4DD0-8D7A-2CD8C5B4F252}" dt="2022-11-21T03:53:47.464" v="152" actId="1076"/>
          <ac:spMkLst>
            <pc:docMk/>
            <pc:sldMk cId="0" sldId="259"/>
            <ac:spMk id="1218" creationId="{00000000-0000-0000-0000-000000000000}"/>
          </ac:spMkLst>
        </pc:spChg>
        <pc:spChg chg="mod">
          <ac:chgData name="Long Vo" userId="S::long.vo@nexlab.tech::a0681721-f591-41d9-8148-e63ea1557766" providerId="AD" clId="Web-{1BCD8BA6-CF37-4DD0-8D7A-2CD8C5B4F252}" dt="2022-11-21T03:53:47.558" v="153" actId="1076"/>
          <ac:spMkLst>
            <pc:docMk/>
            <pc:sldMk cId="0" sldId="259"/>
            <ac:spMk id="1219" creationId="{00000000-0000-0000-0000-000000000000}"/>
          </ac:spMkLst>
        </pc:spChg>
        <pc:spChg chg="mod">
          <ac:chgData name="Long Vo" userId="S::long.vo@nexlab.tech::a0681721-f591-41d9-8148-e63ea1557766" providerId="AD" clId="Web-{1BCD8BA6-CF37-4DD0-8D7A-2CD8C5B4F252}" dt="2022-11-21T03:53:47.667" v="154" actId="1076"/>
          <ac:spMkLst>
            <pc:docMk/>
            <pc:sldMk cId="0" sldId="259"/>
            <ac:spMk id="1220" creationId="{00000000-0000-0000-0000-000000000000}"/>
          </ac:spMkLst>
        </pc:spChg>
        <pc:spChg chg="mod">
          <ac:chgData name="Long Vo" userId="S::long.vo@nexlab.tech::a0681721-f591-41d9-8148-e63ea1557766" providerId="AD" clId="Web-{1BCD8BA6-CF37-4DD0-8D7A-2CD8C5B4F252}" dt="2022-11-21T03:53:47.746" v="155" actId="1076"/>
          <ac:spMkLst>
            <pc:docMk/>
            <pc:sldMk cId="0" sldId="259"/>
            <ac:spMk id="1221" creationId="{00000000-0000-0000-0000-000000000000}"/>
          </ac:spMkLst>
        </pc:spChg>
        <pc:spChg chg="mod">
          <ac:chgData name="Long Vo" userId="S::long.vo@nexlab.tech::a0681721-f591-41d9-8148-e63ea1557766" providerId="AD" clId="Web-{1BCD8BA6-CF37-4DD0-8D7A-2CD8C5B4F252}" dt="2022-11-21T03:53:47.824" v="156" actId="1076"/>
          <ac:spMkLst>
            <pc:docMk/>
            <pc:sldMk cId="0" sldId="259"/>
            <ac:spMk id="1222" creationId="{00000000-0000-0000-0000-000000000000}"/>
          </ac:spMkLst>
        </pc:spChg>
        <pc:spChg chg="mod">
          <ac:chgData name="Long Vo" userId="S::long.vo@nexlab.tech::a0681721-f591-41d9-8148-e63ea1557766" providerId="AD" clId="Web-{1BCD8BA6-CF37-4DD0-8D7A-2CD8C5B4F252}" dt="2022-11-21T03:53:47.839" v="157" actId="1076"/>
          <ac:spMkLst>
            <pc:docMk/>
            <pc:sldMk cId="0" sldId="259"/>
            <ac:spMk id="1223" creationId="{00000000-0000-0000-0000-000000000000}"/>
          </ac:spMkLst>
        </pc:spChg>
        <pc:spChg chg="mod">
          <ac:chgData name="Long Vo" userId="S::long.vo@nexlab.tech::a0681721-f591-41d9-8148-e63ea1557766" providerId="AD" clId="Web-{1BCD8BA6-CF37-4DD0-8D7A-2CD8C5B4F252}" dt="2022-11-21T10:28:03.472" v="242" actId="20577"/>
          <ac:spMkLst>
            <pc:docMk/>
            <pc:sldMk cId="0" sldId="259"/>
            <ac:spMk id="1224" creationId="{00000000-0000-0000-0000-000000000000}"/>
          </ac:spMkLst>
        </pc:spChg>
        <pc:spChg chg="mod">
          <ac:chgData name="Long Vo" userId="S::long.vo@nexlab.tech::a0681721-f591-41d9-8148-e63ea1557766" providerId="AD" clId="Web-{1BCD8BA6-CF37-4DD0-8D7A-2CD8C5B4F252}" dt="2022-11-21T03:53:47.933" v="159" actId="1076"/>
          <ac:spMkLst>
            <pc:docMk/>
            <pc:sldMk cId="0" sldId="259"/>
            <ac:spMk id="1225" creationId="{00000000-0000-0000-0000-000000000000}"/>
          </ac:spMkLst>
        </pc:spChg>
        <pc:spChg chg="mod">
          <ac:chgData name="Long Vo" userId="S::long.vo@nexlab.tech::a0681721-f591-41d9-8148-e63ea1557766" providerId="AD" clId="Web-{1BCD8BA6-CF37-4DD0-8D7A-2CD8C5B4F252}" dt="2022-11-21T03:56:31.210" v="211" actId="1076"/>
          <ac:spMkLst>
            <pc:docMk/>
            <pc:sldMk cId="0" sldId="259"/>
            <ac:spMk id="1226" creationId="{00000000-0000-0000-0000-000000000000}"/>
          </ac:spMkLst>
        </pc:spChg>
        <pc:spChg chg="mod">
          <ac:chgData name="Long Vo" userId="S::long.vo@nexlab.tech::a0681721-f591-41d9-8148-e63ea1557766" providerId="AD" clId="Web-{1BCD8BA6-CF37-4DD0-8D7A-2CD8C5B4F252}" dt="2022-11-21T03:53:48.011" v="161" actId="1076"/>
          <ac:spMkLst>
            <pc:docMk/>
            <pc:sldMk cId="0" sldId="259"/>
            <ac:spMk id="1227" creationId="{00000000-0000-0000-0000-000000000000}"/>
          </ac:spMkLst>
        </pc:spChg>
        <pc:spChg chg="mod">
          <ac:chgData name="Long Vo" userId="S::long.vo@nexlab.tech::a0681721-f591-41d9-8148-e63ea1557766" providerId="AD" clId="Web-{1BCD8BA6-CF37-4DD0-8D7A-2CD8C5B4F252}" dt="2022-11-21T03:53:48.042" v="162" actId="1076"/>
          <ac:spMkLst>
            <pc:docMk/>
            <pc:sldMk cId="0" sldId="259"/>
            <ac:spMk id="1228" creationId="{00000000-0000-0000-0000-000000000000}"/>
          </ac:spMkLst>
        </pc:spChg>
        <pc:spChg chg="mod">
          <ac:chgData name="Long Vo" userId="S::long.vo@nexlab.tech::a0681721-f591-41d9-8148-e63ea1557766" providerId="AD" clId="Web-{1BCD8BA6-CF37-4DD0-8D7A-2CD8C5B4F252}" dt="2022-11-21T03:53:48.058" v="163" actId="1076"/>
          <ac:spMkLst>
            <pc:docMk/>
            <pc:sldMk cId="0" sldId="259"/>
            <ac:spMk id="1229" creationId="{00000000-0000-0000-0000-000000000000}"/>
          </ac:spMkLst>
        </pc:spChg>
        <pc:spChg chg="mod">
          <ac:chgData name="Long Vo" userId="S::long.vo@nexlab.tech::a0681721-f591-41d9-8148-e63ea1557766" providerId="AD" clId="Web-{1BCD8BA6-CF37-4DD0-8D7A-2CD8C5B4F252}" dt="2022-11-21T03:53:48.121" v="164" actId="1076"/>
          <ac:spMkLst>
            <pc:docMk/>
            <pc:sldMk cId="0" sldId="259"/>
            <ac:spMk id="1230" creationId="{00000000-0000-0000-0000-000000000000}"/>
          </ac:spMkLst>
        </pc:spChg>
        <pc:spChg chg="mod">
          <ac:chgData name="Long Vo" userId="S::long.vo@nexlab.tech::a0681721-f591-41d9-8148-e63ea1557766" providerId="AD" clId="Web-{1BCD8BA6-CF37-4DD0-8D7A-2CD8C5B4F252}" dt="2022-11-21T03:53:48.152" v="165" actId="1076"/>
          <ac:spMkLst>
            <pc:docMk/>
            <pc:sldMk cId="0" sldId="259"/>
            <ac:spMk id="1231" creationId="{00000000-0000-0000-0000-000000000000}"/>
          </ac:spMkLst>
        </pc:spChg>
        <pc:spChg chg="mod">
          <ac:chgData name="Long Vo" userId="S::long.vo@nexlab.tech::a0681721-f591-41d9-8148-e63ea1557766" providerId="AD" clId="Web-{1BCD8BA6-CF37-4DD0-8D7A-2CD8C5B4F252}" dt="2022-11-21T03:53:48.183" v="166" actId="1076"/>
          <ac:spMkLst>
            <pc:docMk/>
            <pc:sldMk cId="0" sldId="259"/>
            <ac:spMk id="1232" creationId="{00000000-0000-0000-0000-000000000000}"/>
          </ac:spMkLst>
        </pc:spChg>
        <pc:spChg chg="mod">
          <ac:chgData name="Long Vo" userId="S::long.vo@nexlab.tech::a0681721-f591-41d9-8148-e63ea1557766" providerId="AD" clId="Web-{1BCD8BA6-CF37-4DD0-8D7A-2CD8C5B4F252}" dt="2022-11-21T03:53:48.230" v="167" actId="1076"/>
          <ac:spMkLst>
            <pc:docMk/>
            <pc:sldMk cId="0" sldId="259"/>
            <ac:spMk id="1233" creationId="{00000000-0000-0000-0000-000000000000}"/>
          </ac:spMkLst>
        </pc:spChg>
        <pc:spChg chg="mod">
          <ac:chgData name="Long Vo" userId="S::long.vo@nexlab.tech::a0681721-f591-41d9-8148-e63ea1557766" providerId="AD" clId="Web-{1BCD8BA6-CF37-4DD0-8D7A-2CD8C5B4F252}" dt="2022-11-21T03:53:48.261" v="168" actId="1076"/>
          <ac:spMkLst>
            <pc:docMk/>
            <pc:sldMk cId="0" sldId="259"/>
            <ac:spMk id="1234" creationId="{00000000-0000-0000-0000-000000000000}"/>
          </ac:spMkLst>
        </pc:spChg>
        <pc:spChg chg="mod">
          <ac:chgData name="Long Vo" userId="S::long.vo@nexlab.tech::a0681721-f591-41d9-8148-e63ea1557766" providerId="AD" clId="Web-{1BCD8BA6-CF37-4DD0-8D7A-2CD8C5B4F252}" dt="2022-11-21T03:53:48.292" v="169" actId="1076"/>
          <ac:spMkLst>
            <pc:docMk/>
            <pc:sldMk cId="0" sldId="259"/>
            <ac:spMk id="1235" creationId="{00000000-0000-0000-0000-000000000000}"/>
          </ac:spMkLst>
        </pc:spChg>
        <pc:spChg chg="mod">
          <ac:chgData name="Long Vo" userId="S::long.vo@nexlab.tech::a0681721-f591-41d9-8148-e63ea1557766" providerId="AD" clId="Web-{1BCD8BA6-CF37-4DD0-8D7A-2CD8C5B4F252}" dt="2022-11-21T03:53:48.355" v="170" actId="1076"/>
          <ac:spMkLst>
            <pc:docMk/>
            <pc:sldMk cId="0" sldId="259"/>
            <ac:spMk id="1236" creationId="{00000000-0000-0000-0000-000000000000}"/>
          </ac:spMkLst>
        </pc:spChg>
        <pc:spChg chg="mod">
          <ac:chgData name="Long Vo" userId="S::long.vo@nexlab.tech::a0681721-f591-41d9-8148-e63ea1557766" providerId="AD" clId="Web-{1BCD8BA6-CF37-4DD0-8D7A-2CD8C5B4F252}" dt="2022-11-21T03:53:48.386" v="171" actId="1076"/>
          <ac:spMkLst>
            <pc:docMk/>
            <pc:sldMk cId="0" sldId="259"/>
            <ac:spMk id="1237" creationId="{00000000-0000-0000-0000-000000000000}"/>
          </ac:spMkLst>
        </pc:spChg>
        <pc:cxnChg chg="add mod">
          <ac:chgData name="Long Vo" userId="S::long.vo@nexlab.tech::a0681721-f591-41d9-8148-e63ea1557766" providerId="AD" clId="Web-{1BCD8BA6-CF37-4DD0-8D7A-2CD8C5B4F252}" dt="2022-11-21T03:57:43.528" v="228" actId="14100"/>
          <ac:cxnSpMkLst>
            <pc:docMk/>
            <pc:sldMk cId="0" sldId="259"/>
            <ac:cxnSpMk id="15" creationId="{6327143E-E49D-6A04-4721-68920BBF6260}"/>
          </ac:cxnSpMkLst>
        </pc:cxnChg>
        <pc:cxnChg chg="add mod">
          <ac:chgData name="Long Vo" userId="S::long.vo@nexlab.tech::a0681721-f591-41d9-8148-e63ea1557766" providerId="AD" clId="Web-{1BCD8BA6-CF37-4DD0-8D7A-2CD8C5B4F252}" dt="2022-11-21T03:58:08.373" v="232" actId="1076"/>
          <ac:cxnSpMkLst>
            <pc:docMk/>
            <pc:sldMk cId="0" sldId="259"/>
            <ac:cxnSpMk id="16" creationId="{37E6BF11-88E0-A210-A821-7AC1FE1D2C09}"/>
          </ac:cxnSpMkLst>
        </pc:cxnChg>
        <pc:cxnChg chg="mod">
          <ac:chgData name="Long Vo" userId="S::long.vo@nexlab.tech::a0681721-f591-41d9-8148-e63ea1557766" providerId="AD" clId="Web-{1BCD8BA6-CF37-4DD0-8D7A-2CD8C5B4F252}" dt="2022-11-21T03:53:48.402" v="172" actId="1076"/>
          <ac:cxnSpMkLst>
            <pc:docMk/>
            <pc:sldMk cId="0" sldId="259"/>
            <ac:cxnSpMk id="1238" creationId="{00000000-0000-0000-0000-000000000000}"/>
          </ac:cxnSpMkLst>
        </pc:cxnChg>
        <pc:cxnChg chg="mod">
          <ac:chgData name="Long Vo" userId="S::long.vo@nexlab.tech::a0681721-f591-41d9-8148-e63ea1557766" providerId="AD" clId="Web-{1BCD8BA6-CF37-4DD0-8D7A-2CD8C5B4F252}" dt="2022-11-21T03:53:48.433" v="173" actId="1076"/>
          <ac:cxnSpMkLst>
            <pc:docMk/>
            <pc:sldMk cId="0" sldId="259"/>
            <ac:cxnSpMk id="1239" creationId="{00000000-0000-0000-0000-000000000000}"/>
          </ac:cxnSpMkLst>
        </pc:cxnChg>
        <pc:cxnChg chg="mod">
          <ac:chgData name="Long Vo" userId="S::long.vo@nexlab.tech::a0681721-f591-41d9-8148-e63ea1557766" providerId="AD" clId="Web-{1BCD8BA6-CF37-4DD0-8D7A-2CD8C5B4F252}" dt="2022-11-21T03:53:48.464" v="174" actId="1076"/>
          <ac:cxnSpMkLst>
            <pc:docMk/>
            <pc:sldMk cId="0" sldId="259"/>
            <ac:cxnSpMk id="1240" creationId="{00000000-0000-0000-0000-000000000000}"/>
          </ac:cxnSpMkLst>
        </pc:cxnChg>
        <pc:cxnChg chg="mod">
          <ac:chgData name="Long Vo" userId="S::long.vo@nexlab.tech::a0681721-f591-41d9-8148-e63ea1557766" providerId="AD" clId="Web-{1BCD8BA6-CF37-4DD0-8D7A-2CD8C5B4F252}" dt="2022-11-21T03:53:48.480" v="175" actId="1076"/>
          <ac:cxnSpMkLst>
            <pc:docMk/>
            <pc:sldMk cId="0" sldId="259"/>
            <ac:cxnSpMk id="1241" creationId="{00000000-0000-0000-0000-000000000000}"/>
          </ac:cxnSpMkLst>
        </pc:cxnChg>
        <pc:cxnChg chg="mod">
          <ac:chgData name="Long Vo" userId="S::long.vo@nexlab.tech::a0681721-f591-41d9-8148-e63ea1557766" providerId="AD" clId="Web-{1BCD8BA6-CF37-4DD0-8D7A-2CD8C5B4F252}" dt="2022-11-21T03:53:48.511" v="176" actId="1076"/>
          <ac:cxnSpMkLst>
            <pc:docMk/>
            <pc:sldMk cId="0" sldId="259"/>
            <ac:cxnSpMk id="1242" creationId="{00000000-0000-0000-0000-000000000000}"/>
          </ac:cxnSpMkLst>
        </pc:cxnChg>
        <pc:cxnChg chg="mod">
          <ac:chgData name="Long Vo" userId="S::long.vo@nexlab.tech::a0681721-f591-41d9-8148-e63ea1557766" providerId="AD" clId="Web-{1BCD8BA6-CF37-4DD0-8D7A-2CD8C5B4F252}" dt="2022-11-21T03:53:48.527" v="177" actId="1076"/>
          <ac:cxnSpMkLst>
            <pc:docMk/>
            <pc:sldMk cId="0" sldId="259"/>
            <ac:cxnSpMk id="1243" creationId="{00000000-0000-0000-0000-000000000000}"/>
          </ac:cxnSpMkLst>
        </pc:cxnChg>
        <pc:cxnChg chg="mod">
          <ac:chgData name="Long Vo" userId="S::long.vo@nexlab.tech::a0681721-f591-41d9-8148-e63ea1557766" providerId="AD" clId="Web-{1BCD8BA6-CF37-4DD0-8D7A-2CD8C5B4F252}" dt="2022-11-21T03:53:48.558" v="178" actId="1076"/>
          <ac:cxnSpMkLst>
            <pc:docMk/>
            <pc:sldMk cId="0" sldId="259"/>
            <ac:cxnSpMk id="1244" creationId="{00000000-0000-0000-0000-000000000000}"/>
          </ac:cxnSpMkLst>
        </pc:cxnChg>
        <pc:cxnChg chg="mod">
          <ac:chgData name="Long Vo" userId="S::long.vo@nexlab.tech::a0681721-f591-41d9-8148-e63ea1557766" providerId="AD" clId="Web-{1BCD8BA6-CF37-4DD0-8D7A-2CD8C5B4F252}" dt="2022-11-21T03:54:16.466" v="183" actId="1076"/>
          <ac:cxnSpMkLst>
            <pc:docMk/>
            <pc:sldMk cId="0" sldId="259"/>
            <ac:cxnSpMk id="1245" creationId="{00000000-0000-0000-0000-000000000000}"/>
          </ac:cxnSpMkLst>
        </pc:cxnChg>
        <pc:cxnChg chg="mod">
          <ac:chgData name="Long Vo" userId="S::long.vo@nexlab.tech::a0681721-f591-41d9-8148-e63ea1557766" providerId="AD" clId="Web-{1BCD8BA6-CF37-4DD0-8D7A-2CD8C5B4F252}" dt="2022-11-21T03:53:48.605" v="180" actId="1076"/>
          <ac:cxnSpMkLst>
            <pc:docMk/>
            <pc:sldMk cId="0" sldId="259"/>
            <ac:cxnSpMk id="1246" creationId="{00000000-0000-0000-0000-000000000000}"/>
          </ac:cxnSpMkLst>
        </pc:cxnChg>
      </pc:sldChg>
    </pc:docChg>
  </pc:docChgLst>
  <pc:docChgLst>
    <pc:chgData name="Long Vo" userId="S::long.vo@nexlab.tech::a0681721-f591-41d9-8148-e63ea1557766" providerId="AD" clId="Web-{157AEA82-8CCC-393E-AAE3-1BF037C6E6E9}"/>
    <pc:docChg chg="addSld delSld modSld">
      <pc:chgData name="Long Vo" userId="S::long.vo@nexlab.tech::a0681721-f591-41d9-8148-e63ea1557766" providerId="AD" clId="Web-{157AEA82-8CCC-393E-AAE3-1BF037C6E6E9}" dt="2022-11-22T02:29:32.888" v="265"/>
      <pc:docMkLst>
        <pc:docMk/>
      </pc:docMkLst>
      <pc:sldChg chg="modSp">
        <pc:chgData name="Long Vo" userId="S::long.vo@nexlab.tech::a0681721-f591-41d9-8148-e63ea1557766" providerId="AD" clId="Web-{157AEA82-8CCC-393E-AAE3-1BF037C6E6E9}" dt="2022-11-22T02:18:14.148" v="89" actId="20577"/>
        <pc:sldMkLst>
          <pc:docMk/>
          <pc:sldMk cId="0" sldId="263"/>
        </pc:sldMkLst>
        <pc:spChg chg="mod">
          <ac:chgData name="Long Vo" userId="S::long.vo@nexlab.tech::a0681721-f591-41d9-8148-e63ea1557766" providerId="AD" clId="Web-{157AEA82-8CCC-393E-AAE3-1BF037C6E6E9}" dt="2022-11-22T02:15:23.611" v="29" actId="20577"/>
          <ac:spMkLst>
            <pc:docMk/>
            <pc:sldMk cId="0" sldId="263"/>
            <ac:spMk id="1348" creationId="{00000000-0000-0000-0000-000000000000}"/>
          </ac:spMkLst>
        </pc:spChg>
        <pc:spChg chg="mod">
          <ac:chgData name="Long Vo" userId="S::long.vo@nexlab.tech::a0681721-f591-41d9-8148-e63ea1557766" providerId="AD" clId="Web-{157AEA82-8CCC-393E-AAE3-1BF037C6E6E9}" dt="2022-11-22T02:15:31.299" v="31" actId="20577"/>
          <ac:spMkLst>
            <pc:docMk/>
            <pc:sldMk cId="0" sldId="263"/>
            <ac:spMk id="1350" creationId="{00000000-0000-0000-0000-000000000000}"/>
          </ac:spMkLst>
        </pc:spChg>
        <pc:spChg chg="mod">
          <ac:chgData name="Long Vo" userId="S::long.vo@nexlab.tech::a0681721-f591-41d9-8148-e63ea1557766" providerId="AD" clId="Web-{157AEA82-8CCC-393E-AAE3-1BF037C6E6E9}" dt="2022-11-22T02:17:36.100" v="81" actId="20577"/>
          <ac:spMkLst>
            <pc:docMk/>
            <pc:sldMk cId="0" sldId="263"/>
            <ac:spMk id="1352" creationId="{00000000-0000-0000-0000-000000000000}"/>
          </ac:spMkLst>
        </pc:spChg>
        <pc:spChg chg="mod">
          <ac:chgData name="Long Vo" userId="S::long.vo@nexlab.tech::a0681721-f591-41d9-8148-e63ea1557766" providerId="AD" clId="Web-{157AEA82-8CCC-393E-AAE3-1BF037C6E6E9}" dt="2022-11-22T02:18:14.148" v="89" actId="20577"/>
          <ac:spMkLst>
            <pc:docMk/>
            <pc:sldMk cId="0" sldId="263"/>
            <ac:spMk id="1354" creationId="{00000000-0000-0000-0000-000000000000}"/>
          </ac:spMkLst>
        </pc:spChg>
      </pc:sldChg>
      <pc:sldChg chg="del">
        <pc:chgData name="Long Vo" userId="S::long.vo@nexlab.tech::a0681721-f591-41d9-8148-e63ea1557766" providerId="AD" clId="Web-{157AEA82-8CCC-393E-AAE3-1BF037C6E6E9}" dt="2022-11-22T02:20:19.792" v="90"/>
        <pc:sldMkLst>
          <pc:docMk/>
          <pc:sldMk cId="0" sldId="264"/>
        </pc:sldMkLst>
      </pc:sldChg>
      <pc:sldChg chg="addSp delSp modSp">
        <pc:chgData name="Long Vo" userId="S::long.vo@nexlab.tech::a0681721-f591-41d9-8148-e63ea1557766" providerId="AD" clId="Web-{157AEA82-8CCC-393E-AAE3-1BF037C6E6E9}" dt="2022-11-22T02:29:32.888" v="265"/>
        <pc:sldMkLst>
          <pc:docMk/>
          <pc:sldMk cId="0" sldId="265"/>
        </pc:sldMkLst>
        <pc:spChg chg="add mod">
          <ac:chgData name="Long Vo" userId="S::long.vo@nexlab.tech::a0681721-f591-41d9-8148-e63ea1557766" providerId="AD" clId="Web-{157AEA82-8CCC-393E-AAE3-1BF037C6E6E9}" dt="2022-11-22T02:26:12.944" v="231" actId="1076"/>
          <ac:spMkLst>
            <pc:docMk/>
            <pc:sldMk cId="0" sldId="265"/>
            <ac:spMk id="3" creationId="{5A696281-4341-4000-DF7F-53CECE0B6A9F}"/>
          </ac:spMkLst>
        </pc:spChg>
        <pc:spChg chg="add mod">
          <ac:chgData name="Long Vo" userId="S::long.vo@nexlab.tech::a0681721-f591-41d9-8148-e63ea1557766" providerId="AD" clId="Web-{157AEA82-8CCC-393E-AAE3-1BF037C6E6E9}" dt="2022-11-22T02:26:26.663" v="233" actId="1076"/>
          <ac:spMkLst>
            <pc:docMk/>
            <pc:sldMk cId="0" sldId="265"/>
            <ac:spMk id="5" creationId="{23F600F3-EDB0-4126-B40E-F1F3D33F2C91}"/>
          </ac:spMkLst>
        </pc:spChg>
        <pc:spChg chg="add mod">
          <ac:chgData name="Long Vo" userId="S::long.vo@nexlab.tech::a0681721-f591-41d9-8148-e63ea1557766" providerId="AD" clId="Web-{157AEA82-8CCC-393E-AAE3-1BF037C6E6E9}" dt="2022-11-22T02:27:29.947" v="250" actId="1076"/>
          <ac:spMkLst>
            <pc:docMk/>
            <pc:sldMk cId="0" sldId="265"/>
            <ac:spMk id="7" creationId="{CD1C2940-80FB-B808-5B92-A5D5ED85B299}"/>
          </ac:spMkLst>
        </pc:spChg>
        <pc:spChg chg="add mod">
          <ac:chgData name="Long Vo" userId="S::long.vo@nexlab.tech::a0681721-f591-41d9-8148-e63ea1557766" providerId="AD" clId="Web-{157AEA82-8CCC-393E-AAE3-1BF037C6E6E9}" dt="2022-11-22T02:27:29.962" v="251" actId="1076"/>
          <ac:spMkLst>
            <pc:docMk/>
            <pc:sldMk cId="0" sldId="265"/>
            <ac:spMk id="9" creationId="{B589055C-8B9C-61DF-5641-1063D1E45C2C}"/>
          </ac:spMkLst>
        </pc:spChg>
        <pc:spChg chg="add mod">
          <ac:chgData name="Long Vo" userId="S::long.vo@nexlab.tech::a0681721-f591-41d9-8148-e63ea1557766" providerId="AD" clId="Web-{157AEA82-8CCC-393E-AAE3-1BF037C6E6E9}" dt="2022-11-22T02:28:11.120" v="262" actId="1076"/>
          <ac:spMkLst>
            <pc:docMk/>
            <pc:sldMk cId="0" sldId="265"/>
            <ac:spMk id="13" creationId="{0117524C-B9F5-9FF1-EF94-8D86BF24E9AA}"/>
          </ac:spMkLst>
        </pc:spChg>
        <pc:spChg chg="add mod">
          <ac:chgData name="Long Vo" userId="S::long.vo@nexlab.tech::a0681721-f591-41d9-8148-e63ea1557766" providerId="AD" clId="Web-{157AEA82-8CCC-393E-AAE3-1BF037C6E6E9}" dt="2022-11-22T02:28:11.120" v="263" actId="1076"/>
          <ac:spMkLst>
            <pc:docMk/>
            <pc:sldMk cId="0" sldId="265"/>
            <ac:spMk id="15" creationId="{D9471B29-12B5-9233-3DD4-CF105459D07A}"/>
          </ac:spMkLst>
        </pc:spChg>
        <pc:spChg chg="mod">
          <ac:chgData name="Long Vo" userId="S::long.vo@nexlab.tech::a0681721-f591-41d9-8148-e63ea1557766" providerId="AD" clId="Web-{157AEA82-8CCC-393E-AAE3-1BF037C6E6E9}" dt="2022-11-22T02:25:52.818" v="227" actId="20577"/>
          <ac:spMkLst>
            <pc:docMk/>
            <pc:sldMk cId="0" sldId="265"/>
            <ac:spMk id="1389" creationId="{00000000-0000-0000-0000-000000000000}"/>
          </ac:spMkLst>
        </pc:spChg>
        <pc:spChg chg="del">
          <ac:chgData name="Long Vo" userId="S::long.vo@nexlab.tech::a0681721-f591-41d9-8148-e63ea1557766" providerId="AD" clId="Web-{157AEA82-8CCC-393E-AAE3-1BF037C6E6E9}" dt="2022-11-22T02:29:32.888" v="265"/>
          <ac:spMkLst>
            <pc:docMk/>
            <pc:sldMk cId="0" sldId="265"/>
            <ac:spMk id="1393" creationId="{00000000-0000-0000-0000-000000000000}"/>
          </ac:spMkLst>
        </pc:spChg>
        <pc:spChg chg="del">
          <ac:chgData name="Long Vo" userId="S::long.vo@nexlab.tech::a0681721-f591-41d9-8148-e63ea1557766" providerId="AD" clId="Web-{157AEA82-8CCC-393E-AAE3-1BF037C6E6E9}" dt="2022-11-22T02:26:05.569" v="229"/>
          <ac:spMkLst>
            <pc:docMk/>
            <pc:sldMk cId="0" sldId="265"/>
            <ac:spMk id="1394" creationId="{00000000-0000-0000-0000-000000000000}"/>
          </ac:spMkLst>
        </pc:spChg>
        <pc:spChg chg="del">
          <ac:chgData name="Long Vo" userId="S::long.vo@nexlab.tech::a0681721-f591-41d9-8148-e63ea1557766" providerId="AD" clId="Web-{157AEA82-8CCC-393E-AAE3-1BF037C6E6E9}" dt="2022-11-22T02:26:05.553" v="228"/>
          <ac:spMkLst>
            <pc:docMk/>
            <pc:sldMk cId="0" sldId="265"/>
            <ac:spMk id="1395" creationId="{00000000-0000-0000-0000-000000000000}"/>
          </ac:spMkLst>
        </pc:spChg>
        <pc:spChg chg="del">
          <ac:chgData name="Long Vo" userId="S::long.vo@nexlab.tech::a0681721-f591-41d9-8148-e63ea1557766" providerId="AD" clId="Web-{157AEA82-8CCC-393E-AAE3-1BF037C6E6E9}" dt="2022-11-22T02:26:56.102" v="238"/>
          <ac:spMkLst>
            <pc:docMk/>
            <pc:sldMk cId="0" sldId="265"/>
            <ac:spMk id="1396" creationId="{00000000-0000-0000-0000-000000000000}"/>
          </ac:spMkLst>
        </pc:spChg>
        <pc:spChg chg="del">
          <ac:chgData name="Long Vo" userId="S::long.vo@nexlab.tech::a0681721-f591-41d9-8148-e63ea1557766" providerId="AD" clId="Web-{157AEA82-8CCC-393E-AAE3-1BF037C6E6E9}" dt="2022-11-22T02:26:56.086" v="237"/>
          <ac:spMkLst>
            <pc:docMk/>
            <pc:sldMk cId="0" sldId="265"/>
            <ac:spMk id="1397" creationId="{00000000-0000-0000-0000-000000000000}"/>
          </ac:spMkLst>
        </pc:spChg>
        <pc:spChg chg="del">
          <ac:chgData name="Long Vo" userId="S::long.vo@nexlab.tech::a0681721-f591-41d9-8148-e63ea1557766" providerId="AD" clId="Web-{157AEA82-8CCC-393E-AAE3-1BF037C6E6E9}" dt="2022-11-22T02:27:44.572" v="255"/>
          <ac:spMkLst>
            <pc:docMk/>
            <pc:sldMk cId="0" sldId="265"/>
            <ac:spMk id="1398" creationId="{00000000-0000-0000-0000-000000000000}"/>
          </ac:spMkLst>
        </pc:spChg>
        <pc:spChg chg="del">
          <ac:chgData name="Long Vo" userId="S::long.vo@nexlab.tech::a0681721-f591-41d9-8148-e63ea1557766" providerId="AD" clId="Web-{157AEA82-8CCC-393E-AAE3-1BF037C6E6E9}" dt="2022-11-22T02:27:44.556" v="254"/>
          <ac:spMkLst>
            <pc:docMk/>
            <pc:sldMk cId="0" sldId="265"/>
            <ac:spMk id="1399" creationId="{00000000-0000-0000-0000-000000000000}"/>
          </ac:spMkLst>
        </pc:spChg>
        <pc:spChg chg="del">
          <ac:chgData name="Long Vo" userId="S::long.vo@nexlab.tech::a0681721-f591-41d9-8148-e63ea1557766" providerId="AD" clId="Web-{157AEA82-8CCC-393E-AAE3-1BF037C6E6E9}" dt="2022-11-22T02:27:44.556" v="253"/>
          <ac:spMkLst>
            <pc:docMk/>
            <pc:sldMk cId="0" sldId="265"/>
            <ac:spMk id="1400" creationId="{00000000-0000-0000-0000-000000000000}"/>
          </ac:spMkLst>
        </pc:spChg>
        <pc:spChg chg="del">
          <ac:chgData name="Long Vo" userId="S::long.vo@nexlab.tech::a0681721-f591-41d9-8148-e63ea1557766" providerId="AD" clId="Web-{157AEA82-8CCC-393E-AAE3-1BF037C6E6E9}" dt="2022-11-22T02:27:44.556" v="252"/>
          <ac:spMkLst>
            <pc:docMk/>
            <pc:sldMk cId="0" sldId="265"/>
            <ac:spMk id="1401" creationId="{00000000-0000-0000-0000-000000000000}"/>
          </ac:spMkLst>
        </pc:spChg>
        <pc:cxnChg chg="add del mod">
          <ac:chgData name="Long Vo" userId="S::long.vo@nexlab.tech::a0681721-f591-41d9-8148-e63ea1557766" providerId="AD" clId="Web-{157AEA82-8CCC-393E-AAE3-1BF037C6E6E9}" dt="2022-11-22T02:27:08.571" v="245"/>
          <ac:cxnSpMkLst>
            <pc:docMk/>
            <pc:sldMk cId="0" sldId="265"/>
            <ac:cxnSpMk id="11" creationId="{FA278075-A3AF-A349-6A81-32BDEDF19762}"/>
          </ac:cxnSpMkLst>
        </pc:cxnChg>
        <pc:cxnChg chg="mod">
          <ac:chgData name="Long Vo" userId="S::long.vo@nexlab.tech::a0681721-f591-41d9-8148-e63ea1557766" providerId="AD" clId="Web-{157AEA82-8CCC-393E-AAE3-1BF037C6E6E9}" dt="2022-11-22T02:26:05.569" v="229"/>
          <ac:cxnSpMkLst>
            <pc:docMk/>
            <pc:sldMk cId="0" sldId="265"/>
            <ac:cxnSpMk id="1402" creationId="{00000000-0000-0000-0000-000000000000}"/>
          </ac:cxnSpMkLst>
        </pc:cxnChg>
        <pc:cxnChg chg="mod">
          <ac:chgData name="Long Vo" userId="S::long.vo@nexlab.tech::a0681721-f591-41d9-8148-e63ea1557766" providerId="AD" clId="Web-{157AEA82-8CCC-393E-AAE3-1BF037C6E6E9}" dt="2022-11-22T02:26:56.102" v="238"/>
          <ac:cxnSpMkLst>
            <pc:docMk/>
            <pc:sldMk cId="0" sldId="265"/>
            <ac:cxnSpMk id="1403" creationId="{00000000-0000-0000-0000-000000000000}"/>
          </ac:cxnSpMkLst>
        </pc:cxnChg>
        <pc:cxnChg chg="mod">
          <ac:chgData name="Long Vo" userId="S::long.vo@nexlab.tech::a0681721-f591-41d9-8148-e63ea1557766" providerId="AD" clId="Web-{157AEA82-8CCC-393E-AAE3-1BF037C6E6E9}" dt="2022-11-22T02:27:44.572" v="255"/>
          <ac:cxnSpMkLst>
            <pc:docMk/>
            <pc:sldMk cId="0" sldId="265"/>
            <ac:cxnSpMk id="1404" creationId="{00000000-0000-0000-0000-000000000000}"/>
          </ac:cxnSpMkLst>
        </pc:cxnChg>
        <pc:cxnChg chg="mod">
          <ac:chgData name="Long Vo" userId="S::long.vo@nexlab.tech::a0681721-f591-41d9-8148-e63ea1557766" providerId="AD" clId="Web-{157AEA82-8CCC-393E-AAE3-1BF037C6E6E9}" dt="2022-11-22T02:29:32.888" v="265"/>
          <ac:cxnSpMkLst>
            <pc:docMk/>
            <pc:sldMk cId="0" sldId="265"/>
            <ac:cxnSpMk id="1405" creationId="{00000000-0000-0000-0000-000000000000}"/>
          </ac:cxnSpMkLst>
        </pc:cxnChg>
        <pc:cxnChg chg="mod">
          <ac:chgData name="Long Vo" userId="S::long.vo@nexlab.tech::a0681721-f591-41d9-8148-e63ea1557766" providerId="AD" clId="Web-{157AEA82-8CCC-393E-AAE3-1BF037C6E6E9}" dt="2022-11-22T02:26:33.367" v="234" actId="1076"/>
          <ac:cxnSpMkLst>
            <pc:docMk/>
            <pc:sldMk cId="0" sldId="265"/>
            <ac:cxnSpMk id="1407" creationId="{00000000-0000-0000-0000-000000000000}"/>
          </ac:cxnSpMkLst>
        </pc:cxnChg>
        <pc:cxnChg chg="mod">
          <ac:chgData name="Long Vo" userId="S::long.vo@nexlab.tech::a0681721-f591-41d9-8148-e63ea1557766" providerId="AD" clId="Web-{157AEA82-8CCC-393E-AAE3-1BF037C6E6E9}" dt="2022-11-22T02:26:37.898" v="235" actId="1076"/>
          <ac:cxnSpMkLst>
            <pc:docMk/>
            <pc:sldMk cId="0" sldId="265"/>
            <ac:cxnSpMk id="1408" creationId="{00000000-0000-0000-0000-000000000000}"/>
          </ac:cxnSpMkLst>
        </pc:cxnChg>
        <pc:cxnChg chg="del mod">
          <ac:chgData name="Long Vo" userId="S::long.vo@nexlab.tech::a0681721-f591-41d9-8148-e63ea1557766" providerId="AD" clId="Web-{157AEA82-8CCC-393E-AAE3-1BF037C6E6E9}" dt="2022-11-22T02:29:28.966" v="264"/>
          <ac:cxnSpMkLst>
            <pc:docMk/>
            <pc:sldMk cId="0" sldId="265"/>
            <ac:cxnSpMk id="1410" creationId="{00000000-0000-0000-0000-000000000000}"/>
          </ac:cxnSpMkLst>
        </pc:cxnChg>
        <pc:cxnChg chg="mod">
          <ac:chgData name="Long Vo" userId="S::long.vo@nexlab.tech::a0681721-f591-41d9-8148-e63ea1557766" providerId="AD" clId="Web-{157AEA82-8CCC-393E-AAE3-1BF037C6E6E9}" dt="2022-11-22T02:26:43.664" v="236" actId="1076"/>
          <ac:cxnSpMkLst>
            <pc:docMk/>
            <pc:sldMk cId="0" sldId="265"/>
            <ac:cxnSpMk id="1411" creationId="{00000000-0000-0000-0000-000000000000}"/>
          </ac:cxnSpMkLst>
        </pc:cxnChg>
      </pc:sldChg>
      <pc:sldChg chg="delSp modSp add replId">
        <pc:chgData name="Long Vo" userId="S::long.vo@nexlab.tech::a0681721-f591-41d9-8148-e63ea1557766" providerId="AD" clId="Web-{157AEA82-8CCC-393E-AAE3-1BF037C6E6E9}" dt="2022-11-22T02:23:53.643" v="225" actId="1076"/>
        <pc:sldMkLst>
          <pc:docMk/>
          <pc:sldMk cId="3031927335" sldId="314"/>
        </pc:sldMkLst>
        <pc:spChg chg="del">
          <ac:chgData name="Long Vo" userId="S::long.vo@nexlab.tech::a0681721-f591-41d9-8148-e63ea1557766" providerId="AD" clId="Web-{157AEA82-8CCC-393E-AAE3-1BF037C6E6E9}" dt="2022-11-22T02:20:45.012" v="92"/>
          <ac:spMkLst>
            <pc:docMk/>
            <pc:sldMk cId="3031927335" sldId="314"/>
            <ac:spMk id="1342" creationId="{00000000-0000-0000-0000-000000000000}"/>
          </ac:spMkLst>
        </pc:spChg>
        <pc:spChg chg="mod">
          <ac:chgData name="Long Vo" userId="S::long.vo@nexlab.tech::a0681721-f591-41d9-8148-e63ea1557766" providerId="AD" clId="Web-{157AEA82-8CCC-393E-AAE3-1BF037C6E6E9}" dt="2022-11-22T02:21:24.076" v="166" actId="1076"/>
          <ac:spMkLst>
            <pc:docMk/>
            <pc:sldMk cId="3031927335" sldId="314"/>
            <ac:spMk id="1343" creationId="{00000000-0000-0000-0000-000000000000}"/>
          </ac:spMkLst>
        </pc:spChg>
        <pc:spChg chg="mod">
          <ac:chgData name="Long Vo" userId="S::long.vo@nexlab.tech::a0681721-f591-41d9-8148-e63ea1557766" providerId="AD" clId="Web-{157AEA82-8CCC-393E-AAE3-1BF037C6E6E9}" dt="2022-11-22T02:21:24.122" v="169" actId="1076"/>
          <ac:spMkLst>
            <pc:docMk/>
            <pc:sldMk cId="3031927335" sldId="314"/>
            <ac:spMk id="1344" creationId="{00000000-0000-0000-0000-000000000000}"/>
          </ac:spMkLst>
        </pc:spChg>
        <pc:spChg chg="mod">
          <ac:chgData name="Long Vo" userId="S::long.vo@nexlab.tech::a0681721-f591-41d9-8148-e63ea1557766" providerId="AD" clId="Web-{157AEA82-8CCC-393E-AAE3-1BF037C6E6E9}" dt="2022-11-22T02:21:24.154" v="172" actId="1076"/>
          <ac:spMkLst>
            <pc:docMk/>
            <pc:sldMk cId="3031927335" sldId="314"/>
            <ac:spMk id="1345" creationId="{00000000-0000-0000-0000-000000000000}"/>
          </ac:spMkLst>
        </pc:spChg>
        <pc:spChg chg="del mod">
          <ac:chgData name="Long Vo" userId="S::long.vo@nexlab.tech::a0681721-f591-41d9-8148-e63ea1557766" providerId="AD" clId="Web-{157AEA82-8CCC-393E-AAE3-1BF037C6E6E9}" dt="2022-11-22T02:22:43.766" v="208"/>
          <ac:spMkLst>
            <pc:docMk/>
            <pc:sldMk cId="3031927335" sldId="314"/>
            <ac:spMk id="1346" creationId="{00000000-0000-0000-0000-000000000000}"/>
          </ac:spMkLst>
        </pc:spChg>
        <pc:spChg chg="mod">
          <ac:chgData name="Long Vo" userId="S::long.vo@nexlab.tech::a0681721-f591-41d9-8148-e63ea1557766" providerId="AD" clId="Web-{157AEA82-8CCC-393E-AAE3-1BF037C6E6E9}" dt="2022-11-22T02:21:34.123" v="191" actId="20577"/>
          <ac:spMkLst>
            <pc:docMk/>
            <pc:sldMk cId="3031927335" sldId="314"/>
            <ac:spMk id="1347" creationId="{00000000-0000-0000-0000-000000000000}"/>
          </ac:spMkLst>
        </pc:spChg>
        <pc:spChg chg="mod">
          <ac:chgData name="Long Vo" userId="S::long.vo@nexlab.tech::a0681721-f591-41d9-8148-e63ea1557766" providerId="AD" clId="Web-{157AEA82-8CCC-393E-AAE3-1BF037C6E6E9}" dt="2022-11-22T02:21:57.624" v="200" actId="20577"/>
          <ac:spMkLst>
            <pc:docMk/>
            <pc:sldMk cId="3031927335" sldId="314"/>
            <ac:spMk id="1348" creationId="{00000000-0000-0000-0000-000000000000}"/>
          </ac:spMkLst>
        </pc:spChg>
        <pc:spChg chg="mod">
          <ac:chgData name="Long Vo" userId="S::long.vo@nexlab.tech::a0681721-f591-41d9-8148-e63ea1557766" providerId="AD" clId="Web-{157AEA82-8CCC-393E-AAE3-1BF037C6E6E9}" dt="2022-11-22T02:22:33.937" v="205" actId="20577"/>
          <ac:spMkLst>
            <pc:docMk/>
            <pc:sldMk cId="3031927335" sldId="314"/>
            <ac:spMk id="1349" creationId="{00000000-0000-0000-0000-000000000000}"/>
          </ac:spMkLst>
        </pc:spChg>
        <pc:spChg chg="mod">
          <ac:chgData name="Long Vo" userId="S::long.vo@nexlab.tech::a0681721-f591-41d9-8148-e63ea1557766" providerId="AD" clId="Web-{157AEA82-8CCC-393E-AAE3-1BF037C6E6E9}" dt="2022-11-22T02:22:05.374" v="204" actId="20577"/>
          <ac:spMkLst>
            <pc:docMk/>
            <pc:sldMk cId="3031927335" sldId="314"/>
            <ac:spMk id="1350" creationId="{00000000-0000-0000-0000-000000000000}"/>
          </ac:spMkLst>
        </pc:spChg>
        <pc:spChg chg="mod">
          <ac:chgData name="Long Vo" userId="S::long.vo@nexlab.tech::a0681721-f591-41d9-8148-e63ea1557766" providerId="AD" clId="Web-{157AEA82-8CCC-393E-AAE3-1BF037C6E6E9}" dt="2022-11-22T02:22:40.156" v="206" actId="20577"/>
          <ac:spMkLst>
            <pc:docMk/>
            <pc:sldMk cId="3031927335" sldId="314"/>
            <ac:spMk id="1351" creationId="{00000000-0000-0000-0000-000000000000}"/>
          </ac:spMkLst>
        </pc:spChg>
        <pc:spChg chg="mod">
          <ac:chgData name="Long Vo" userId="S::long.vo@nexlab.tech::a0681721-f591-41d9-8148-e63ea1557766" providerId="AD" clId="Web-{157AEA82-8CCC-393E-AAE3-1BF037C6E6E9}" dt="2022-11-22T02:23:13.970" v="219" actId="20577"/>
          <ac:spMkLst>
            <pc:docMk/>
            <pc:sldMk cId="3031927335" sldId="314"/>
            <ac:spMk id="1352" creationId="{00000000-0000-0000-0000-000000000000}"/>
          </ac:spMkLst>
        </pc:spChg>
        <pc:spChg chg="del mod">
          <ac:chgData name="Long Vo" userId="S::long.vo@nexlab.tech::a0681721-f591-41d9-8148-e63ea1557766" providerId="AD" clId="Web-{157AEA82-8CCC-393E-AAE3-1BF037C6E6E9}" dt="2022-11-22T02:22:49.063" v="211"/>
          <ac:spMkLst>
            <pc:docMk/>
            <pc:sldMk cId="3031927335" sldId="314"/>
            <ac:spMk id="1353" creationId="{00000000-0000-0000-0000-000000000000}"/>
          </ac:spMkLst>
        </pc:spChg>
        <pc:spChg chg="del mod">
          <ac:chgData name="Long Vo" userId="S::long.vo@nexlab.tech::a0681721-f591-41d9-8148-e63ea1557766" providerId="AD" clId="Web-{157AEA82-8CCC-393E-AAE3-1BF037C6E6E9}" dt="2022-11-22T02:22:55.875" v="213"/>
          <ac:spMkLst>
            <pc:docMk/>
            <pc:sldMk cId="3031927335" sldId="314"/>
            <ac:spMk id="1354" creationId="{00000000-0000-0000-0000-000000000000}"/>
          </ac:spMkLst>
        </pc:spChg>
        <pc:spChg chg="mod">
          <ac:chgData name="Long Vo" userId="S::long.vo@nexlab.tech::a0681721-f591-41d9-8148-e63ea1557766" providerId="AD" clId="Web-{157AEA82-8CCC-393E-AAE3-1BF037C6E6E9}" dt="2022-11-22T02:21:24.341" v="186" actId="1076"/>
          <ac:spMkLst>
            <pc:docMk/>
            <pc:sldMk cId="3031927335" sldId="314"/>
            <ac:spMk id="1365" creationId="{00000000-0000-0000-0000-000000000000}"/>
          </ac:spMkLst>
        </pc:spChg>
        <pc:spChg chg="mod">
          <ac:chgData name="Long Vo" userId="S::long.vo@nexlab.tech::a0681721-f591-41d9-8148-e63ea1557766" providerId="AD" clId="Web-{157AEA82-8CCC-393E-AAE3-1BF037C6E6E9}" dt="2022-11-22T02:21:24.341" v="187" actId="1076"/>
          <ac:spMkLst>
            <pc:docMk/>
            <pc:sldMk cId="3031927335" sldId="314"/>
            <ac:spMk id="1366" creationId="{00000000-0000-0000-0000-000000000000}"/>
          </ac:spMkLst>
        </pc:spChg>
        <pc:spChg chg="del mod">
          <ac:chgData name="Long Vo" userId="S::long.vo@nexlab.tech::a0681721-f591-41d9-8148-e63ea1557766" providerId="AD" clId="Web-{157AEA82-8CCC-393E-AAE3-1BF037C6E6E9}" dt="2022-11-22T02:22:46.297" v="209"/>
          <ac:spMkLst>
            <pc:docMk/>
            <pc:sldMk cId="3031927335" sldId="314"/>
            <ac:spMk id="1367" creationId="{00000000-0000-0000-0000-000000000000}"/>
          </ac:spMkLst>
        </pc:spChg>
        <pc:spChg chg="mod">
          <ac:chgData name="Long Vo" userId="S::long.vo@nexlab.tech::a0681721-f591-41d9-8148-e63ea1557766" providerId="AD" clId="Web-{157AEA82-8CCC-393E-AAE3-1BF037C6E6E9}" dt="2022-11-22T02:21:24.372" v="189" actId="1076"/>
          <ac:spMkLst>
            <pc:docMk/>
            <pc:sldMk cId="3031927335" sldId="314"/>
            <ac:spMk id="1368" creationId="{00000000-0000-0000-0000-000000000000}"/>
          </ac:spMkLst>
        </pc:spChg>
        <pc:spChg chg="del">
          <ac:chgData name="Long Vo" userId="S::long.vo@nexlab.tech::a0681721-f591-41d9-8148-e63ea1557766" providerId="AD" clId="Web-{157AEA82-8CCC-393E-AAE3-1BF037C6E6E9}" dt="2022-11-22T02:20:51.950" v="93"/>
          <ac:spMkLst>
            <pc:docMk/>
            <pc:sldMk cId="3031927335" sldId="314"/>
            <ac:spMk id="1369" creationId="{00000000-0000-0000-0000-000000000000}"/>
          </ac:spMkLst>
        </pc:spChg>
        <pc:cxnChg chg="mod">
          <ac:chgData name="Long Vo" userId="S::long.vo@nexlab.tech::a0681721-f591-41d9-8148-e63ea1557766" providerId="AD" clId="Web-{157AEA82-8CCC-393E-AAE3-1BF037C6E6E9}" dt="2022-11-22T02:21:24.107" v="168" actId="1076"/>
          <ac:cxnSpMkLst>
            <pc:docMk/>
            <pc:sldMk cId="3031927335" sldId="314"/>
            <ac:cxnSpMk id="1357" creationId="{00000000-0000-0000-0000-000000000000}"/>
          </ac:cxnSpMkLst>
        </pc:cxnChg>
        <pc:cxnChg chg="mod">
          <ac:chgData name="Long Vo" userId="S::long.vo@nexlab.tech::a0681721-f591-41d9-8148-e63ea1557766" providerId="AD" clId="Web-{157AEA82-8CCC-393E-AAE3-1BF037C6E6E9}" dt="2022-11-22T02:23:50.018" v="224" actId="1076"/>
          <ac:cxnSpMkLst>
            <pc:docMk/>
            <pc:sldMk cId="3031927335" sldId="314"/>
            <ac:cxnSpMk id="1358" creationId="{00000000-0000-0000-0000-000000000000}"/>
          </ac:cxnSpMkLst>
        </pc:cxnChg>
        <pc:cxnChg chg="mod">
          <ac:chgData name="Long Vo" userId="S::long.vo@nexlab.tech::a0681721-f591-41d9-8148-e63ea1557766" providerId="AD" clId="Web-{157AEA82-8CCC-393E-AAE3-1BF037C6E6E9}" dt="2022-11-22T02:23:53.643" v="225" actId="1076"/>
          <ac:cxnSpMkLst>
            <pc:docMk/>
            <pc:sldMk cId="3031927335" sldId="314"/>
            <ac:cxnSpMk id="1359" creationId="{00000000-0000-0000-0000-000000000000}"/>
          </ac:cxnSpMkLst>
        </pc:cxnChg>
        <pc:cxnChg chg="del mod">
          <ac:chgData name="Long Vo" userId="S::long.vo@nexlab.tech::a0681721-f591-41d9-8148-e63ea1557766" providerId="AD" clId="Web-{157AEA82-8CCC-393E-AAE3-1BF037C6E6E9}" dt="2022-11-22T02:22:43.719" v="207"/>
          <ac:cxnSpMkLst>
            <pc:docMk/>
            <pc:sldMk cId="3031927335" sldId="314"/>
            <ac:cxnSpMk id="1360" creationId="{00000000-0000-0000-0000-000000000000}"/>
          </ac:cxnSpMkLst>
        </pc:cxnChg>
        <pc:cxnChg chg="mod">
          <ac:chgData name="Long Vo" userId="S::long.vo@nexlab.tech::a0681721-f591-41d9-8148-e63ea1557766" providerId="AD" clId="Web-{157AEA82-8CCC-393E-AAE3-1BF037C6E6E9}" dt="2022-11-22T02:21:24.091" v="167" actId="1076"/>
          <ac:cxnSpMkLst>
            <pc:docMk/>
            <pc:sldMk cId="3031927335" sldId="314"/>
            <ac:cxnSpMk id="1361" creationId="{00000000-0000-0000-0000-000000000000}"/>
          </ac:cxnSpMkLst>
        </pc:cxnChg>
        <pc:cxnChg chg="mod">
          <ac:chgData name="Long Vo" userId="S::long.vo@nexlab.tech::a0681721-f591-41d9-8148-e63ea1557766" providerId="AD" clId="Web-{157AEA82-8CCC-393E-AAE3-1BF037C6E6E9}" dt="2022-11-22T02:21:24.138" v="170" actId="1076"/>
          <ac:cxnSpMkLst>
            <pc:docMk/>
            <pc:sldMk cId="3031927335" sldId="314"/>
            <ac:cxnSpMk id="1362" creationId="{00000000-0000-0000-0000-000000000000}"/>
          </ac:cxnSpMkLst>
        </pc:cxnChg>
        <pc:cxnChg chg="mod">
          <ac:chgData name="Long Vo" userId="S::long.vo@nexlab.tech::a0681721-f591-41d9-8148-e63ea1557766" providerId="AD" clId="Web-{157AEA82-8CCC-393E-AAE3-1BF037C6E6E9}" dt="2022-11-22T02:21:24.169" v="173" actId="1076"/>
          <ac:cxnSpMkLst>
            <pc:docMk/>
            <pc:sldMk cId="3031927335" sldId="314"/>
            <ac:cxnSpMk id="1363" creationId="{00000000-0000-0000-0000-000000000000}"/>
          </ac:cxnSpMkLst>
        </pc:cxnChg>
        <pc:cxnChg chg="del mod">
          <ac:chgData name="Long Vo" userId="S::long.vo@nexlab.tech::a0681721-f591-41d9-8148-e63ea1557766" providerId="AD" clId="Web-{157AEA82-8CCC-393E-AAE3-1BF037C6E6E9}" dt="2022-11-22T02:22:47.625" v="210"/>
          <ac:cxnSpMkLst>
            <pc:docMk/>
            <pc:sldMk cId="3031927335" sldId="314"/>
            <ac:cxnSpMk id="1364" creationId="{00000000-0000-0000-0000-000000000000}"/>
          </ac:cxnSpMkLst>
        </pc:cxnChg>
      </pc:sldChg>
    </pc:docChg>
  </pc:docChgLst>
  <pc:docChgLst>
    <pc:chgData name="Long Vo" userId="S::long.vo@nexlab.tech::a0681721-f591-41d9-8148-e63ea1557766" providerId="AD" clId="Web-{552F8215-9A4E-4BC2-A34A-BFBA7E413F29}"/>
    <pc:docChg chg="addSld delSld modSld">
      <pc:chgData name="Long Vo" userId="S::long.vo@nexlab.tech::a0681721-f591-41d9-8148-e63ea1557766" providerId="AD" clId="Web-{552F8215-9A4E-4BC2-A34A-BFBA7E413F29}" dt="2022-11-23T14:52:19.621" v="480" actId="1076"/>
      <pc:docMkLst>
        <pc:docMk/>
      </pc:docMkLst>
      <pc:sldChg chg="modTransition">
        <pc:chgData name="Long Vo" userId="S::long.vo@nexlab.tech::a0681721-f591-41d9-8148-e63ea1557766" providerId="AD" clId="Web-{552F8215-9A4E-4BC2-A34A-BFBA7E413F29}" dt="2022-11-23T11:37:20.258" v="2"/>
        <pc:sldMkLst>
          <pc:docMk/>
          <pc:sldMk cId="0" sldId="256"/>
        </pc:sldMkLst>
      </pc:sldChg>
      <pc:sldChg chg="modTransition">
        <pc:chgData name="Long Vo" userId="S::long.vo@nexlab.tech::a0681721-f591-41d9-8148-e63ea1557766" providerId="AD" clId="Web-{552F8215-9A4E-4BC2-A34A-BFBA7E413F29}" dt="2022-11-23T11:38:32.479" v="4"/>
        <pc:sldMkLst>
          <pc:docMk/>
          <pc:sldMk cId="0" sldId="259"/>
        </pc:sldMkLst>
      </pc:sldChg>
      <pc:sldChg chg="modTransition">
        <pc:chgData name="Long Vo" userId="S::long.vo@nexlab.tech::a0681721-f591-41d9-8148-e63ea1557766" providerId="AD" clId="Web-{552F8215-9A4E-4BC2-A34A-BFBA7E413F29}" dt="2022-11-23T11:38:52.949" v="29"/>
        <pc:sldMkLst>
          <pc:docMk/>
          <pc:sldMk cId="0" sldId="260"/>
        </pc:sldMkLst>
      </pc:sldChg>
      <pc:sldChg chg="modTransition">
        <pc:chgData name="Long Vo" userId="S::long.vo@nexlab.tech::a0681721-f591-41d9-8148-e63ea1557766" providerId="AD" clId="Web-{552F8215-9A4E-4BC2-A34A-BFBA7E413F29}" dt="2022-11-23T11:38:52.949" v="26"/>
        <pc:sldMkLst>
          <pc:docMk/>
          <pc:sldMk cId="0" sldId="261"/>
        </pc:sldMkLst>
      </pc:sldChg>
      <pc:sldChg chg="modTransition">
        <pc:chgData name="Long Vo" userId="S::long.vo@nexlab.tech::a0681721-f591-41d9-8148-e63ea1557766" providerId="AD" clId="Web-{552F8215-9A4E-4BC2-A34A-BFBA7E413F29}" dt="2022-11-23T11:38:52.949" v="27"/>
        <pc:sldMkLst>
          <pc:docMk/>
          <pc:sldMk cId="0" sldId="262"/>
        </pc:sldMkLst>
      </pc:sldChg>
      <pc:sldChg chg="modTransition">
        <pc:chgData name="Long Vo" userId="S::long.vo@nexlab.tech::a0681721-f591-41d9-8148-e63ea1557766" providerId="AD" clId="Web-{552F8215-9A4E-4BC2-A34A-BFBA7E413F29}" dt="2022-11-23T11:38:52.949" v="28"/>
        <pc:sldMkLst>
          <pc:docMk/>
          <pc:sldMk cId="0" sldId="263"/>
        </pc:sldMkLst>
      </pc:sldChg>
      <pc:sldChg chg="modTransition">
        <pc:chgData name="Long Vo" userId="S::long.vo@nexlab.tech::a0681721-f591-41d9-8148-e63ea1557766" providerId="AD" clId="Web-{552F8215-9A4E-4BC2-A34A-BFBA7E413F29}" dt="2022-11-23T11:38:52.949" v="6"/>
        <pc:sldMkLst>
          <pc:docMk/>
          <pc:sldMk cId="0" sldId="265"/>
        </pc:sldMkLst>
      </pc:sldChg>
      <pc:sldChg chg="modTransition">
        <pc:chgData name="Long Vo" userId="S::long.vo@nexlab.tech::a0681721-f591-41d9-8148-e63ea1557766" providerId="AD" clId="Web-{552F8215-9A4E-4BC2-A34A-BFBA7E413F29}" dt="2022-11-23T11:38:52.949" v="7"/>
        <pc:sldMkLst>
          <pc:docMk/>
          <pc:sldMk cId="0" sldId="266"/>
        </pc:sldMkLst>
      </pc:sldChg>
      <pc:sldChg chg="modSp modTransition">
        <pc:chgData name="Long Vo" userId="S::long.vo@nexlab.tech::a0681721-f591-41d9-8148-e63ea1557766" providerId="AD" clId="Web-{552F8215-9A4E-4BC2-A34A-BFBA7E413F29}" dt="2022-11-23T13:29:46.087" v="36" actId="1076"/>
        <pc:sldMkLst>
          <pc:docMk/>
          <pc:sldMk cId="0" sldId="269"/>
        </pc:sldMkLst>
        <pc:spChg chg="mod">
          <ac:chgData name="Long Vo" userId="S::long.vo@nexlab.tech::a0681721-f591-41d9-8148-e63ea1557766" providerId="AD" clId="Web-{552F8215-9A4E-4BC2-A34A-BFBA7E413F29}" dt="2022-11-23T13:29:46.087" v="36" actId="1076"/>
          <ac:spMkLst>
            <pc:docMk/>
            <pc:sldMk cId="0" sldId="269"/>
            <ac:spMk id="25" creationId="{E711647B-E38C-BA68-0EE1-5F2E04078EDD}"/>
          </ac:spMkLst>
        </pc:spChg>
        <pc:picChg chg="mod">
          <ac:chgData name="Long Vo" userId="S::long.vo@nexlab.tech::a0681721-f591-41d9-8148-e63ea1557766" providerId="AD" clId="Web-{552F8215-9A4E-4BC2-A34A-BFBA7E413F29}" dt="2022-11-23T13:29:41.915" v="35" actId="688"/>
          <ac:picMkLst>
            <pc:docMk/>
            <pc:sldMk cId="0" sldId="269"/>
            <ac:picMk id="19" creationId="{1125C0F7-3CD0-79BF-A4B5-4025FBADD516}"/>
          </ac:picMkLst>
        </pc:picChg>
        <pc:picChg chg="mod">
          <ac:chgData name="Long Vo" userId="S::long.vo@nexlab.tech::a0681721-f591-41d9-8148-e63ea1557766" providerId="AD" clId="Web-{552F8215-9A4E-4BC2-A34A-BFBA7E413F29}" dt="2022-11-23T13:29:13.258" v="30" actId="688"/>
          <ac:picMkLst>
            <pc:docMk/>
            <pc:sldMk cId="0" sldId="269"/>
            <ac:picMk id="21" creationId="{CA9A231A-812B-C1D3-A9B8-3917DFB00387}"/>
          </ac:picMkLst>
        </pc:picChg>
      </pc:sldChg>
      <pc:sldChg chg="modTransition">
        <pc:chgData name="Long Vo" userId="S::long.vo@nexlab.tech::a0681721-f591-41d9-8148-e63ea1557766" providerId="AD" clId="Web-{552F8215-9A4E-4BC2-A34A-BFBA7E413F29}" dt="2022-11-23T11:38:52.949" v="13"/>
        <pc:sldMkLst>
          <pc:docMk/>
          <pc:sldMk cId="0" sldId="270"/>
        </pc:sldMkLst>
      </pc:sldChg>
      <pc:sldChg chg="modTransition">
        <pc:chgData name="Long Vo" userId="S::long.vo@nexlab.tech::a0681721-f591-41d9-8148-e63ea1557766" providerId="AD" clId="Web-{552F8215-9A4E-4BC2-A34A-BFBA7E413F29}" dt="2022-11-23T11:38:52.949" v="11"/>
        <pc:sldMkLst>
          <pc:docMk/>
          <pc:sldMk cId="0" sldId="271"/>
        </pc:sldMkLst>
      </pc:sldChg>
      <pc:sldChg chg="modTransition">
        <pc:chgData name="Long Vo" userId="S::long.vo@nexlab.tech::a0681721-f591-41d9-8148-e63ea1557766" providerId="AD" clId="Web-{552F8215-9A4E-4BC2-A34A-BFBA7E413F29}" dt="2022-11-23T11:38:52.949" v="12"/>
        <pc:sldMkLst>
          <pc:docMk/>
          <pc:sldMk cId="0" sldId="272"/>
        </pc:sldMkLst>
      </pc:sldChg>
      <pc:sldChg chg="modTransition">
        <pc:chgData name="Long Vo" userId="S::long.vo@nexlab.tech::a0681721-f591-41d9-8148-e63ea1557766" providerId="AD" clId="Web-{552F8215-9A4E-4BC2-A34A-BFBA7E413F29}" dt="2022-11-23T11:38:52.949" v="19"/>
        <pc:sldMkLst>
          <pc:docMk/>
          <pc:sldMk cId="0" sldId="278"/>
        </pc:sldMkLst>
      </pc:sldChg>
      <pc:sldChg chg="modTransition">
        <pc:chgData name="Long Vo" userId="S::long.vo@nexlab.tech::a0681721-f591-41d9-8148-e63ea1557766" providerId="AD" clId="Web-{552F8215-9A4E-4BC2-A34A-BFBA7E413F29}" dt="2022-11-23T11:38:52.949" v="20"/>
        <pc:sldMkLst>
          <pc:docMk/>
          <pc:sldMk cId="0" sldId="279"/>
        </pc:sldMkLst>
      </pc:sldChg>
      <pc:sldChg chg="addSp delSp modSp modTransition">
        <pc:chgData name="Long Vo" userId="S::long.vo@nexlab.tech::a0681721-f591-41d9-8148-e63ea1557766" providerId="AD" clId="Web-{552F8215-9A4E-4BC2-A34A-BFBA7E413F29}" dt="2022-11-23T14:20:13.780" v="223" actId="1076"/>
        <pc:sldMkLst>
          <pc:docMk/>
          <pc:sldMk cId="0" sldId="281"/>
        </pc:sldMkLst>
        <pc:spChg chg="add mod">
          <ac:chgData name="Long Vo" userId="S::long.vo@nexlab.tech::a0681721-f591-41d9-8148-e63ea1557766" providerId="AD" clId="Web-{552F8215-9A4E-4BC2-A34A-BFBA7E413F29}" dt="2022-11-23T14:20:13.734" v="220" actId="1076"/>
          <ac:spMkLst>
            <pc:docMk/>
            <pc:sldMk cId="0" sldId="281"/>
            <ac:spMk id="3" creationId="{B5272CFD-DF68-C049-EE5D-B3564EC1D5E9}"/>
          </ac:spMkLst>
        </pc:spChg>
        <pc:spChg chg="add mod">
          <ac:chgData name="Long Vo" userId="S::long.vo@nexlab.tech::a0681721-f591-41d9-8148-e63ea1557766" providerId="AD" clId="Web-{552F8215-9A4E-4BC2-A34A-BFBA7E413F29}" dt="2022-11-23T14:20:13.749" v="221" actId="1076"/>
          <ac:spMkLst>
            <pc:docMk/>
            <pc:sldMk cId="0" sldId="281"/>
            <ac:spMk id="8" creationId="{6AA5ABC9-C5AE-A03A-1185-38598949F9AC}"/>
          </ac:spMkLst>
        </pc:spChg>
        <pc:spChg chg="add mod">
          <ac:chgData name="Long Vo" userId="S::long.vo@nexlab.tech::a0681721-f591-41d9-8148-e63ea1557766" providerId="AD" clId="Web-{552F8215-9A4E-4BC2-A34A-BFBA7E413F29}" dt="2022-11-23T14:20:13.765" v="222" actId="1076"/>
          <ac:spMkLst>
            <pc:docMk/>
            <pc:sldMk cId="0" sldId="281"/>
            <ac:spMk id="11" creationId="{EB624328-4222-1F7F-E29A-3EE27EE9494E}"/>
          </ac:spMkLst>
        </pc:spChg>
        <pc:spChg chg="add mod">
          <ac:chgData name="Long Vo" userId="S::long.vo@nexlab.tech::a0681721-f591-41d9-8148-e63ea1557766" providerId="AD" clId="Web-{552F8215-9A4E-4BC2-A34A-BFBA7E413F29}" dt="2022-11-23T14:20:13.780" v="223" actId="1076"/>
          <ac:spMkLst>
            <pc:docMk/>
            <pc:sldMk cId="0" sldId="281"/>
            <ac:spMk id="12" creationId="{4FD3B9D9-28ED-0312-9FEE-7A1B52CE2CCF}"/>
          </ac:spMkLst>
        </pc:spChg>
        <pc:spChg chg="mod">
          <ac:chgData name="Long Vo" userId="S::long.vo@nexlab.tech::a0681721-f591-41d9-8148-e63ea1557766" providerId="AD" clId="Web-{552F8215-9A4E-4BC2-A34A-BFBA7E413F29}" dt="2022-11-23T14:16:50.120" v="178" actId="1076"/>
          <ac:spMkLst>
            <pc:docMk/>
            <pc:sldMk cId="0" sldId="281"/>
            <ac:spMk id="43" creationId="{3D825666-70E5-D369-9BD2-66DF5F48F0C9}"/>
          </ac:spMkLst>
        </pc:spChg>
        <pc:spChg chg="del">
          <ac:chgData name="Long Vo" userId="S::long.vo@nexlab.tech::a0681721-f591-41d9-8148-e63ea1557766" providerId="AD" clId="Web-{552F8215-9A4E-4BC2-A34A-BFBA7E413F29}" dt="2022-11-23T14:05:58.948" v="74"/>
          <ac:spMkLst>
            <pc:docMk/>
            <pc:sldMk cId="0" sldId="281"/>
            <ac:spMk id="45" creationId="{C3EBFB03-D626-4752-857B-D543B84B55CC}"/>
          </ac:spMkLst>
        </pc:spChg>
        <pc:spChg chg="mod">
          <ac:chgData name="Long Vo" userId="S::long.vo@nexlab.tech::a0681721-f591-41d9-8148-e63ea1557766" providerId="AD" clId="Web-{552F8215-9A4E-4BC2-A34A-BFBA7E413F29}" dt="2022-11-23T14:16:50.151" v="179" actId="1076"/>
          <ac:spMkLst>
            <pc:docMk/>
            <pc:sldMk cId="0" sldId="281"/>
            <ac:spMk id="49" creationId="{1090BD07-18EC-DFDE-7B50-486EBDFFFC2B}"/>
          </ac:spMkLst>
        </pc:spChg>
        <pc:spChg chg="del">
          <ac:chgData name="Long Vo" userId="S::long.vo@nexlab.tech::a0681721-f591-41d9-8148-e63ea1557766" providerId="AD" clId="Web-{552F8215-9A4E-4BC2-A34A-BFBA7E413F29}" dt="2022-11-23T14:05:58.948" v="71"/>
          <ac:spMkLst>
            <pc:docMk/>
            <pc:sldMk cId="0" sldId="281"/>
            <ac:spMk id="53" creationId="{6D2A36D9-5458-CBB3-AC17-B5FDAB672C5C}"/>
          </ac:spMkLst>
        </pc:spChg>
        <pc:spChg chg="mod">
          <ac:chgData name="Long Vo" userId="S::long.vo@nexlab.tech::a0681721-f591-41d9-8148-e63ea1557766" providerId="AD" clId="Web-{552F8215-9A4E-4BC2-A34A-BFBA7E413F29}" dt="2022-11-23T14:16:40.682" v="175" actId="1076"/>
          <ac:spMkLst>
            <pc:docMk/>
            <pc:sldMk cId="0" sldId="281"/>
            <ac:spMk id="57" creationId="{6AF1FE60-B973-70B5-6301-A4048EA96321}"/>
          </ac:spMkLst>
        </pc:spChg>
        <pc:spChg chg="del">
          <ac:chgData name="Long Vo" userId="S::long.vo@nexlab.tech::a0681721-f591-41d9-8148-e63ea1557766" providerId="AD" clId="Web-{552F8215-9A4E-4BC2-A34A-BFBA7E413F29}" dt="2022-11-23T14:06:06.042" v="79"/>
          <ac:spMkLst>
            <pc:docMk/>
            <pc:sldMk cId="0" sldId="281"/>
            <ac:spMk id="61" creationId="{87E3CE81-DA83-FA5A-9A30-28F687D77BC3}"/>
          </ac:spMkLst>
        </pc:spChg>
        <pc:spChg chg="del">
          <ac:chgData name="Long Vo" userId="S::long.vo@nexlab.tech::a0681721-f591-41d9-8148-e63ea1557766" providerId="AD" clId="Web-{552F8215-9A4E-4BC2-A34A-BFBA7E413F29}" dt="2022-11-23T14:05:58.948" v="67"/>
          <ac:spMkLst>
            <pc:docMk/>
            <pc:sldMk cId="0" sldId="281"/>
            <ac:spMk id="1793" creationId="{D9128CCC-E1FC-044E-2270-E07EA5947F46}"/>
          </ac:spMkLst>
        </pc:spChg>
        <pc:spChg chg="del">
          <ac:chgData name="Long Vo" userId="S::long.vo@nexlab.tech::a0681721-f591-41d9-8148-e63ea1557766" providerId="AD" clId="Web-{552F8215-9A4E-4BC2-A34A-BFBA7E413F29}" dt="2022-11-23T14:05:58.948" v="66"/>
          <ac:spMkLst>
            <pc:docMk/>
            <pc:sldMk cId="0" sldId="281"/>
            <ac:spMk id="1795" creationId="{4EBEFADB-F8B6-6117-4542-420B9385DDF9}"/>
          </ac:spMkLst>
        </pc:spChg>
        <pc:spChg chg="del">
          <ac:chgData name="Long Vo" userId="S::long.vo@nexlab.tech::a0681721-f591-41d9-8148-e63ea1557766" providerId="AD" clId="Web-{552F8215-9A4E-4BC2-A34A-BFBA7E413F29}" dt="2022-11-23T14:05:58.948" v="65"/>
          <ac:spMkLst>
            <pc:docMk/>
            <pc:sldMk cId="0" sldId="281"/>
            <ac:spMk id="1797" creationId="{B594EEEA-6E92-7DC6-17D2-5CA9AF72BCB2}"/>
          </ac:spMkLst>
        </pc:spChg>
        <pc:spChg chg="mod">
          <ac:chgData name="Long Vo" userId="S::long.vo@nexlab.tech::a0681721-f591-41d9-8148-e63ea1557766" providerId="AD" clId="Web-{552F8215-9A4E-4BC2-A34A-BFBA7E413F29}" dt="2022-11-23T14:16:40.697" v="176" actId="1076"/>
          <ac:spMkLst>
            <pc:docMk/>
            <pc:sldMk cId="0" sldId="281"/>
            <ac:spMk id="1799" creationId="{FE175686-A7BF-97BC-0EE3-B769DA3F96B9}"/>
          </ac:spMkLst>
        </pc:spChg>
        <pc:spChg chg="mod">
          <ac:chgData name="Long Vo" userId="S::long.vo@nexlab.tech::a0681721-f591-41d9-8148-e63ea1557766" providerId="AD" clId="Web-{552F8215-9A4E-4BC2-A34A-BFBA7E413F29}" dt="2022-11-23T14:16:50.166" v="180" actId="1076"/>
          <ac:spMkLst>
            <pc:docMk/>
            <pc:sldMk cId="0" sldId="281"/>
            <ac:spMk id="1801" creationId="{15B15395-3C79-C51C-000D-B8FAA718C0F6}"/>
          </ac:spMkLst>
        </pc:spChg>
        <pc:spChg chg="mod">
          <ac:chgData name="Long Vo" userId="S::long.vo@nexlab.tech::a0681721-f591-41d9-8148-e63ea1557766" providerId="AD" clId="Web-{552F8215-9A4E-4BC2-A34A-BFBA7E413F29}" dt="2022-11-23T14:16:40.713" v="177" actId="1076"/>
          <ac:spMkLst>
            <pc:docMk/>
            <pc:sldMk cId="0" sldId="281"/>
            <ac:spMk id="1803" creationId="{9EC563A6-F8E6-4616-952A-8A832E5BC721}"/>
          </ac:spMkLst>
        </pc:spChg>
        <pc:spChg chg="del">
          <ac:chgData name="Long Vo" userId="S::long.vo@nexlab.tech::a0681721-f591-41d9-8148-e63ea1557766" providerId="AD" clId="Web-{552F8215-9A4E-4BC2-A34A-BFBA7E413F29}" dt="2022-11-23T14:05:58.948" v="64"/>
          <ac:spMkLst>
            <pc:docMk/>
            <pc:sldMk cId="0" sldId="281"/>
            <ac:spMk id="1805" creationId="{D40B3911-C96D-EA25-0BC0-F376C9D8EE3C}"/>
          </ac:spMkLst>
        </pc:spChg>
        <pc:spChg chg="del">
          <ac:chgData name="Long Vo" userId="S::long.vo@nexlab.tech::a0681721-f591-41d9-8148-e63ea1557766" providerId="AD" clId="Web-{552F8215-9A4E-4BC2-A34A-BFBA7E413F29}" dt="2022-11-23T14:05:58.948" v="63"/>
          <ac:spMkLst>
            <pc:docMk/>
            <pc:sldMk cId="0" sldId="281"/>
            <ac:spMk id="1807" creationId="{ACE50638-588F-5077-5578-7AE3B332F5AB}"/>
          </ac:spMkLst>
        </pc:spChg>
        <pc:spChg chg="del">
          <ac:chgData name="Long Vo" userId="S::long.vo@nexlab.tech::a0681721-f591-41d9-8148-e63ea1557766" providerId="AD" clId="Web-{552F8215-9A4E-4BC2-A34A-BFBA7E413F29}" dt="2022-11-23T14:06:06.042" v="78"/>
          <ac:spMkLst>
            <pc:docMk/>
            <pc:sldMk cId="0" sldId="281"/>
            <ac:spMk id="1811" creationId="{03EE2593-C1B9-5AB6-2A6E-3B8A8374F031}"/>
          </ac:spMkLst>
        </pc:spChg>
        <pc:spChg chg="del">
          <ac:chgData name="Long Vo" userId="S::long.vo@nexlab.tech::a0681721-f591-41d9-8148-e63ea1557766" providerId="AD" clId="Web-{552F8215-9A4E-4BC2-A34A-BFBA7E413F29}" dt="2022-11-23T14:05:58.948" v="61"/>
          <ac:spMkLst>
            <pc:docMk/>
            <pc:sldMk cId="0" sldId="281"/>
            <ac:spMk id="1813" creationId="{D1A92097-477D-3E29-715D-4E337AAF0525}"/>
          </ac:spMkLst>
        </pc:spChg>
        <pc:spChg chg="del">
          <ac:chgData name="Long Vo" userId="S::long.vo@nexlab.tech::a0681721-f591-41d9-8148-e63ea1557766" providerId="AD" clId="Web-{552F8215-9A4E-4BC2-A34A-BFBA7E413F29}" dt="2022-11-23T14:05:58.948" v="60"/>
          <ac:spMkLst>
            <pc:docMk/>
            <pc:sldMk cId="0" sldId="281"/>
            <ac:spMk id="1815" creationId="{58D2A1A8-14B6-F082-BBFE-5B1E75DBAF5A}"/>
          </ac:spMkLst>
        </pc:spChg>
        <pc:spChg chg="del">
          <ac:chgData name="Long Vo" userId="S::long.vo@nexlab.tech::a0681721-f591-41d9-8148-e63ea1557766" providerId="AD" clId="Web-{552F8215-9A4E-4BC2-A34A-BFBA7E413F29}" dt="2022-11-23T14:05:58.948" v="59"/>
          <ac:spMkLst>
            <pc:docMk/>
            <pc:sldMk cId="0" sldId="281"/>
            <ac:spMk id="1817" creationId="{7147796A-277A-F0A9-1B0D-DC59DBC53184}"/>
          </ac:spMkLst>
        </pc:spChg>
        <pc:spChg chg="del">
          <ac:chgData name="Long Vo" userId="S::long.vo@nexlab.tech::a0681721-f591-41d9-8148-e63ea1557766" providerId="AD" clId="Web-{552F8215-9A4E-4BC2-A34A-BFBA7E413F29}" dt="2022-11-23T14:05:58.948" v="58"/>
          <ac:spMkLst>
            <pc:docMk/>
            <pc:sldMk cId="0" sldId="281"/>
            <ac:spMk id="1881" creationId="{2CF1CBCC-A074-A27D-16DD-839236B85C78}"/>
          </ac:spMkLst>
        </pc:spChg>
        <pc:spChg chg="del">
          <ac:chgData name="Long Vo" userId="S::long.vo@nexlab.tech::a0681721-f591-41d9-8148-e63ea1557766" providerId="AD" clId="Web-{552F8215-9A4E-4BC2-A34A-BFBA7E413F29}" dt="2022-11-23T14:05:58.948" v="56"/>
          <ac:spMkLst>
            <pc:docMk/>
            <pc:sldMk cId="0" sldId="281"/>
            <ac:spMk id="1883" creationId="{AD6CD165-DF6A-A756-3FD8-0F166DE428C4}"/>
          </ac:spMkLst>
        </pc:spChg>
        <pc:spChg chg="del">
          <ac:chgData name="Long Vo" userId="S::long.vo@nexlab.tech::a0681721-f591-41d9-8148-e63ea1557766" providerId="AD" clId="Web-{552F8215-9A4E-4BC2-A34A-BFBA7E413F29}" dt="2022-11-23T14:05:58.948" v="54"/>
          <ac:spMkLst>
            <pc:docMk/>
            <pc:sldMk cId="0" sldId="281"/>
            <ac:spMk id="1885" creationId="{33004E41-C1D1-5BD6-AF46-A6B2E22139A3}"/>
          </ac:spMkLst>
        </pc:spChg>
        <pc:spChg chg="del">
          <ac:chgData name="Long Vo" userId="S::long.vo@nexlab.tech::a0681721-f591-41d9-8148-e63ea1557766" providerId="AD" clId="Web-{552F8215-9A4E-4BC2-A34A-BFBA7E413F29}" dt="2022-11-23T14:05:58.948" v="53"/>
          <ac:spMkLst>
            <pc:docMk/>
            <pc:sldMk cId="0" sldId="281"/>
            <ac:spMk id="1886" creationId="{842FB5FD-3008-D137-EC6E-9992BC5BFE06}"/>
          </ac:spMkLst>
        </pc:spChg>
        <pc:spChg chg="del">
          <ac:chgData name="Long Vo" userId="S::long.vo@nexlab.tech::a0681721-f591-41d9-8148-e63ea1557766" providerId="AD" clId="Web-{552F8215-9A4E-4BC2-A34A-BFBA7E413F29}" dt="2022-11-23T14:05:58.948" v="52"/>
          <ac:spMkLst>
            <pc:docMk/>
            <pc:sldMk cId="0" sldId="281"/>
            <ac:spMk id="1887" creationId="{5FB9B593-EB58-6C0B-4AC5-D6E913851FA2}"/>
          </ac:spMkLst>
        </pc:spChg>
        <pc:spChg chg="del">
          <ac:chgData name="Long Vo" userId="S::long.vo@nexlab.tech::a0681721-f591-41d9-8148-e63ea1557766" providerId="AD" clId="Web-{552F8215-9A4E-4BC2-A34A-BFBA7E413F29}" dt="2022-11-23T14:05:58.948" v="51"/>
          <ac:spMkLst>
            <pc:docMk/>
            <pc:sldMk cId="0" sldId="281"/>
            <ac:spMk id="1888" creationId="{27E49A10-99CC-6D49-31CF-9A3099F30978}"/>
          </ac:spMkLst>
        </pc:spChg>
        <pc:spChg chg="del">
          <ac:chgData name="Long Vo" userId="S::long.vo@nexlab.tech::a0681721-f591-41d9-8148-e63ea1557766" providerId="AD" clId="Web-{552F8215-9A4E-4BC2-A34A-BFBA7E413F29}" dt="2022-11-23T14:05:58.948" v="49"/>
          <ac:spMkLst>
            <pc:docMk/>
            <pc:sldMk cId="0" sldId="281"/>
            <ac:spMk id="1890" creationId="{3C60404E-89A1-36AC-AD3A-075B8CBCD687}"/>
          </ac:spMkLst>
        </pc:spChg>
        <pc:spChg chg="del">
          <ac:chgData name="Long Vo" userId="S::long.vo@nexlab.tech::a0681721-f591-41d9-8148-e63ea1557766" providerId="AD" clId="Web-{552F8215-9A4E-4BC2-A34A-BFBA7E413F29}" dt="2022-11-23T14:06:01.230" v="75"/>
          <ac:spMkLst>
            <pc:docMk/>
            <pc:sldMk cId="0" sldId="281"/>
            <ac:spMk id="1891" creationId="{38003164-F0A5-2A0C-F661-D7F549F66A2C}"/>
          </ac:spMkLst>
        </pc:spChg>
        <pc:spChg chg="del">
          <ac:chgData name="Long Vo" userId="S::long.vo@nexlab.tech::a0681721-f591-41d9-8148-e63ea1557766" providerId="AD" clId="Web-{552F8215-9A4E-4BC2-A34A-BFBA7E413F29}" dt="2022-11-23T14:05:58.933" v="48"/>
          <ac:spMkLst>
            <pc:docMk/>
            <pc:sldMk cId="0" sldId="281"/>
            <ac:spMk id="1892" creationId="{A5947620-2822-B4BE-EE96-C4571F147342}"/>
          </ac:spMkLst>
        </pc:spChg>
        <pc:spChg chg="del">
          <ac:chgData name="Long Vo" userId="S::long.vo@nexlab.tech::a0681721-f591-41d9-8148-e63ea1557766" providerId="AD" clId="Web-{552F8215-9A4E-4BC2-A34A-BFBA7E413F29}" dt="2022-11-23T14:05:58.933" v="47"/>
          <ac:spMkLst>
            <pc:docMk/>
            <pc:sldMk cId="0" sldId="281"/>
            <ac:spMk id="1897" creationId="{9766F185-340C-4A54-3F5B-4F50759130F7}"/>
          </ac:spMkLst>
        </pc:spChg>
        <pc:spChg chg="del">
          <ac:chgData name="Long Vo" userId="S::long.vo@nexlab.tech::a0681721-f591-41d9-8148-e63ea1557766" providerId="AD" clId="Web-{552F8215-9A4E-4BC2-A34A-BFBA7E413F29}" dt="2022-11-23T14:06:06.042" v="77"/>
          <ac:spMkLst>
            <pc:docMk/>
            <pc:sldMk cId="0" sldId="281"/>
            <ac:spMk id="1899" creationId="{5F7A78F4-B0B5-CB07-C91D-44ED9F8F5B92}"/>
          </ac:spMkLst>
        </pc:spChg>
        <pc:spChg chg="del">
          <ac:chgData name="Long Vo" userId="S::long.vo@nexlab.tech::a0681721-f591-41d9-8148-e63ea1557766" providerId="AD" clId="Web-{552F8215-9A4E-4BC2-A34A-BFBA7E413F29}" dt="2022-11-23T14:05:58.933" v="44"/>
          <ac:spMkLst>
            <pc:docMk/>
            <pc:sldMk cId="0" sldId="281"/>
            <ac:spMk id="1901" creationId="{B5858DEF-3048-37A7-04CC-E5B3EFA148F9}"/>
          </ac:spMkLst>
        </pc:spChg>
        <pc:spChg chg="del">
          <ac:chgData name="Long Vo" userId="S::long.vo@nexlab.tech::a0681721-f591-41d9-8148-e63ea1557766" providerId="AD" clId="Web-{552F8215-9A4E-4BC2-A34A-BFBA7E413F29}" dt="2022-11-23T14:06:06.042" v="76"/>
          <ac:spMkLst>
            <pc:docMk/>
            <pc:sldMk cId="0" sldId="281"/>
            <ac:spMk id="1902" creationId="{D18F0A5D-F13D-1EDC-71A1-BE34196003A7}"/>
          </ac:spMkLst>
        </pc:spChg>
        <pc:spChg chg="del">
          <ac:chgData name="Long Vo" userId="S::long.vo@nexlab.tech::a0681721-f591-41d9-8148-e63ea1557766" providerId="AD" clId="Web-{552F8215-9A4E-4BC2-A34A-BFBA7E413F29}" dt="2022-11-23T14:05:58.933" v="43"/>
          <ac:spMkLst>
            <pc:docMk/>
            <pc:sldMk cId="0" sldId="281"/>
            <ac:spMk id="1903" creationId="{ACE6CCDB-EA18-3B71-BC36-90935E25C54D}"/>
          </ac:spMkLst>
        </pc:spChg>
        <pc:spChg chg="del">
          <ac:chgData name="Long Vo" userId="S::long.vo@nexlab.tech::a0681721-f591-41d9-8148-e63ea1557766" providerId="AD" clId="Web-{552F8215-9A4E-4BC2-A34A-BFBA7E413F29}" dt="2022-11-23T14:05:58.933" v="42"/>
          <ac:spMkLst>
            <pc:docMk/>
            <pc:sldMk cId="0" sldId="281"/>
            <ac:spMk id="1904" creationId="{E8C2E35A-DAB6-9806-5109-CDECB3D11BDF}"/>
          </ac:spMkLst>
        </pc:spChg>
        <pc:spChg chg="del">
          <ac:chgData name="Long Vo" userId="S::long.vo@nexlab.tech::a0681721-f591-41d9-8148-e63ea1557766" providerId="AD" clId="Web-{552F8215-9A4E-4BC2-A34A-BFBA7E413F29}" dt="2022-11-23T14:05:58.933" v="41"/>
          <ac:spMkLst>
            <pc:docMk/>
            <pc:sldMk cId="0" sldId="281"/>
            <ac:spMk id="1905" creationId="{6A4A5EFF-A585-2BB8-E67E-B6A66117EC07}"/>
          </ac:spMkLst>
        </pc:spChg>
        <pc:spChg chg="del">
          <ac:chgData name="Long Vo" userId="S::long.vo@nexlab.tech::a0681721-f591-41d9-8148-e63ea1557766" providerId="AD" clId="Web-{552F8215-9A4E-4BC2-A34A-BFBA7E413F29}" dt="2022-11-23T14:05:58.933" v="39"/>
          <ac:spMkLst>
            <pc:docMk/>
            <pc:sldMk cId="0" sldId="281"/>
            <ac:spMk id="1907" creationId="{BC52EC07-1F4C-5709-5A5F-C26B7A6A551D}"/>
          </ac:spMkLst>
        </pc:spChg>
        <pc:spChg chg="del">
          <ac:chgData name="Long Vo" userId="S::long.vo@nexlab.tech::a0681721-f591-41d9-8148-e63ea1557766" providerId="AD" clId="Web-{552F8215-9A4E-4BC2-A34A-BFBA7E413F29}" dt="2022-11-23T14:05:58.933" v="38"/>
          <ac:spMkLst>
            <pc:docMk/>
            <pc:sldMk cId="0" sldId="281"/>
            <ac:spMk id="1908" creationId="{A3220C46-AEAD-C32A-F551-60B7F7CF7E36}"/>
          </ac:spMkLst>
        </pc:spChg>
        <pc:graphicFrameChg chg="add del mod modGraphic">
          <ac:chgData name="Long Vo" userId="S::long.vo@nexlab.tech::a0681721-f591-41d9-8148-e63ea1557766" providerId="AD" clId="Web-{552F8215-9A4E-4BC2-A34A-BFBA7E413F29}" dt="2022-11-23T14:12:40.973" v="117"/>
          <ac:graphicFrameMkLst>
            <pc:docMk/>
            <pc:sldMk cId="0" sldId="281"/>
            <ac:graphicFrameMk id="5" creationId="{B4433502-A1B5-0058-BAFE-D1966042F9EC}"/>
          </ac:graphicFrameMkLst>
        </pc:graphicFrameChg>
        <pc:graphicFrameChg chg="add del mod modGraphic">
          <ac:chgData name="Long Vo" userId="S::long.vo@nexlab.tech::a0681721-f591-41d9-8148-e63ea1557766" providerId="AD" clId="Web-{552F8215-9A4E-4BC2-A34A-BFBA7E413F29}" dt="2022-11-23T14:12:46.723" v="125"/>
          <ac:graphicFrameMkLst>
            <pc:docMk/>
            <pc:sldMk cId="0" sldId="281"/>
            <ac:graphicFrameMk id="7" creationId="{4A71435C-ABCB-3FCA-7B18-17AE5B0DA24B}"/>
          </ac:graphicFrameMkLst>
        </pc:graphicFrameChg>
        <pc:graphicFrameChg chg="add del mod">
          <ac:chgData name="Long Vo" userId="S::long.vo@nexlab.tech::a0681721-f591-41d9-8148-e63ea1557766" providerId="AD" clId="Web-{552F8215-9A4E-4BC2-A34A-BFBA7E413F29}" dt="2022-11-23T14:13:58.694" v="142"/>
          <ac:graphicFrameMkLst>
            <pc:docMk/>
            <pc:sldMk cId="0" sldId="281"/>
            <ac:graphicFrameMk id="10" creationId="{EA2AB1FE-327A-ECE7-11BC-544F1A67CEDA}"/>
          </ac:graphicFrameMkLst>
        </pc:graphicFrameChg>
        <pc:cxnChg chg="del">
          <ac:chgData name="Long Vo" userId="S::long.vo@nexlab.tech::a0681721-f591-41d9-8148-e63ea1557766" providerId="AD" clId="Web-{552F8215-9A4E-4BC2-A34A-BFBA7E413F29}" dt="2022-11-23T14:05:58.948" v="73"/>
          <ac:cxnSpMkLst>
            <pc:docMk/>
            <pc:sldMk cId="0" sldId="281"/>
            <ac:cxnSpMk id="47" creationId="{80A421A2-6D97-6366-3FCC-C9CA626A7D0C}"/>
          </ac:cxnSpMkLst>
        </pc:cxnChg>
        <pc:cxnChg chg="del">
          <ac:chgData name="Long Vo" userId="S::long.vo@nexlab.tech::a0681721-f591-41d9-8148-e63ea1557766" providerId="AD" clId="Web-{552F8215-9A4E-4BC2-A34A-BFBA7E413F29}" dt="2022-11-23T14:05:58.948" v="72"/>
          <ac:cxnSpMkLst>
            <pc:docMk/>
            <pc:sldMk cId="0" sldId="281"/>
            <ac:cxnSpMk id="51" creationId="{91EB3D04-4601-0686-904B-443131F8EC7F}"/>
          </ac:cxnSpMkLst>
        </pc:cxnChg>
        <pc:cxnChg chg="del">
          <ac:chgData name="Long Vo" userId="S::long.vo@nexlab.tech::a0681721-f591-41d9-8148-e63ea1557766" providerId="AD" clId="Web-{552F8215-9A4E-4BC2-A34A-BFBA7E413F29}" dt="2022-11-23T14:05:58.948" v="70"/>
          <ac:cxnSpMkLst>
            <pc:docMk/>
            <pc:sldMk cId="0" sldId="281"/>
            <ac:cxnSpMk id="55" creationId="{99B29AE8-4710-A2B6-D799-5C2BBCDBDD00}"/>
          </ac:cxnSpMkLst>
        </pc:cxnChg>
        <pc:cxnChg chg="del">
          <ac:chgData name="Long Vo" userId="S::long.vo@nexlab.tech::a0681721-f591-41d9-8148-e63ea1557766" providerId="AD" clId="Web-{552F8215-9A4E-4BC2-A34A-BFBA7E413F29}" dt="2022-11-23T14:05:58.948" v="69"/>
          <ac:cxnSpMkLst>
            <pc:docMk/>
            <pc:sldMk cId="0" sldId="281"/>
            <ac:cxnSpMk id="59" creationId="{B373F111-A5E8-C55D-A6C1-B869AEA4CB33}"/>
          </ac:cxnSpMkLst>
        </pc:cxnChg>
        <pc:cxnChg chg="del">
          <ac:chgData name="Long Vo" userId="S::long.vo@nexlab.tech::a0681721-f591-41d9-8148-e63ea1557766" providerId="AD" clId="Web-{552F8215-9A4E-4BC2-A34A-BFBA7E413F29}" dt="2022-11-23T14:05:58.948" v="68"/>
          <ac:cxnSpMkLst>
            <pc:docMk/>
            <pc:sldMk cId="0" sldId="281"/>
            <ac:cxnSpMk id="63" creationId="{DA20FDDF-521F-ABB8-0160-7EEAD82C29EE}"/>
          </ac:cxnSpMkLst>
        </pc:cxnChg>
        <pc:cxnChg chg="del">
          <ac:chgData name="Long Vo" userId="S::long.vo@nexlab.tech::a0681721-f591-41d9-8148-e63ea1557766" providerId="AD" clId="Web-{552F8215-9A4E-4BC2-A34A-BFBA7E413F29}" dt="2022-11-23T14:05:58.948" v="62"/>
          <ac:cxnSpMkLst>
            <pc:docMk/>
            <pc:sldMk cId="0" sldId="281"/>
            <ac:cxnSpMk id="1809" creationId="{6F419293-3DDD-761B-0C4B-E96C89458EED}"/>
          </ac:cxnSpMkLst>
        </pc:cxnChg>
        <pc:cxnChg chg="del">
          <ac:chgData name="Long Vo" userId="S::long.vo@nexlab.tech::a0681721-f591-41d9-8148-e63ea1557766" providerId="AD" clId="Web-{552F8215-9A4E-4BC2-A34A-BFBA7E413F29}" dt="2022-11-23T14:05:58.948" v="57"/>
          <ac:cxnSpMkLst>
            <pc:docMk/>
            <pc:sldMk cId="0" sldId="281"/>
            <ac:cxnSpMk id="1882" creationId="{810BA1D9-E4FC-2A2C-7BCE-706646ADD661}"/>
          </ac:cxnSpMkLst>
        </pc:cxnChg>
        <pc:cxnChg chg="del">
          <ac:chgData name="Long Vo" userId="S::long.vo@nexlab.tech::a0681721-f591-41d9-8148-e63ea1557766" providerId="AD" clId="Web-{552F8215-9A4E-4BC2-A34A-BFBA7E413F29}" dt="2022-11-23T14:05:58.948" v="55"/>
          <ac:cxnSpMkLst>
            <pc:docMk/>
            <pc:sldMk cId="0" sldId="281"/>
            <ac:cxnSpMk id="1884" creationId="{9E82BE2C-4B44-1C93-47B8-F6DFB647E1C0}"/>
          </ac:cxnSpMkLst>
        </pc:cxnChg>
        <pc:cxnChg chg="del">
          <ac:chgData name="Long Vo" userId="S::long.vo@nexlab.tech::a0681721-f591-41d9-8148-e63ea1557766" providerId="AD" clId="Web-{552F8215-9A4E-4BC2-A34A-BFBA7E413F29}" dt="2022-11-23T14:05:58.948" v="50"/>
          <ac:cxnSpMkLst>
            <pc:docMk/>
            <pc:sldMk cId="0" sldId="281"/>
            <ac:cxnSpMk id="1889" creationId="{E998F8FB-45E2-DF18-3D46-8AC225B48B69}"/>
          </ac:cxnSpMkLst>
        </pc:cxnChg>
        <pc:cxnChg chg="del">
          <ac:chgData name="Long Vo" userId="S::long.vo@nexlab.tech::a0681721-f591-41d9-8148-e63ea1557766" providerId="AD" clId="Web-{552F8215-9A4E-4BC2-A34A-BFBA7E413F29}" dt="2022-11-23T14:05:58.933" v="46"/>
          <ac:cxnSpMkLst>
            <pc:docMk/>
            <pc:sldMk cId="0" sldId="281"/>
            <ac:cxnSpMk id="1898" creationId="{A152C5E2-2063-DC91-DE5F-FEEBA0F3FE26}"/>
          </ac:cxnSpMkLst>
        </pc:cxnChg>
        <pc:cxnChg chg="del">
          <ac:chgData name="Long Vo" userId="S::long.vo@nexlab.tech::a0681721-f591-41d9-8148-e63ea1557766" providerId="AD" clId="Web-{552F8215-9A4E-4BC2-A34A-BFBA7E413F29}" dt="2022-11-23T14:05:58.933" v="45"/>
          <ac:cxnSpMkLst>
            <pc:docMk/>
            <pc:sldMk cId="0" sldId="281"/>
            <ac:cxnSpMk id="1900" creationId="{ECF8F10C-3E07-7BD3-74D1-CD9BEA5EA7C3}"/>
          </ac:cxnSpMkLst>
        </pc:cxnChg>
        <pc:cxnChg chg="del">
          <ac:chgData name="Long Vo" userId="S::long.vo@nexlab.tech::a0681721-f591-41d9-8148-e63ea1557766" providerId="AD" clId="Web-{552F8215-9A4E-4BC2-A34A-BFBA7E413F29}" dt="2022-11-23T14:05:58.933" v="40"/>
          <ac:cxnSpMkLst>
            <pc:docMk/>
            <pc:sldMk cId="0" sldId="281"/>
            <ac:cxnSpMk id="1906" creationId="{1DA0FAF3-D469-EA50-4019-628B6CBA7353}"/>
          </ac:cxnSpMkLst>
        </pc:cxnChg>
      </pc:sldChg>
      <pc:sldChg chg="modTransition">
        <pc:chgData name="Long Vo" userId="S::long.vo@nexlab.tech::a0681721-f591-41d9-8148-e63ea1557766" providerId="AD" clId="Web-{552F8215-9A4E-4BC2-A34A-BFBA7E413F29}" dt="2022-11-23T11:38:52.949" v="24"/>
        <pc:sldMkLst>
          <pc:docMk/>
          <pc:sldMk cId="0" sldId="283"/>
        </pc:sldMkLst>
      </pc:sldChg>
      <pc:sldChg chg="modTransition">
        <pc:chgData name="Long Vo" userId="S::long.vo@nexlab.tech::a0681721-f591-41d9-8148-e63ea1557766" providerId="AD" clId="Web-{552F8215-9A4E-4BC2-A34A-BFBA7E413F29}" dt="2022-11-23T11:38:52.949" v="23"/>
        <pc:sldMkLst>
          <pc:docMk/>
          <pc:sldMk cId="0" sldId="285"/>
        </pc:sldMkLst>
      </pc:sldChg>
      <pc:sldChg chg="modTransition">
        <pc:chgData name="Long Vo" userId="S::long.vo@nexlab.tech::a0681721-f591-41d9-8148-e63ea1557766" providerId="AD" clId="Web-{552F8215-9A4E-4BC2-A34A-BFBA7E413F29}" dt="2022-11-23T11:38:52.949" v="25"/>
        <pc:sldMkLst>
          <pc:docMk/>
          <pc:sldMk cId="0" sldId="290"/>
        </pc:sldMkLst>
      </pc:sldChg>
      <pc:sldChg chg="modTransition">
        <pc:chgData name="Long Vo" userId="S::long.vo@nexlab.tech::a0681721-f591-41d9-8148-e63ea1557766" providerId="AD" clId="Web-{552F8215-9A4E-4BC2-A34A-BFBA7E413F29}" dt="2022-11-23T11:38:52.949" v="5"/>
        <pc:sldMkLst>
          <pc:docMk/>
          <pc:sldMk cId="4232182895" sldId="313"/>
        </pc:sldMkLst>
      </pc:sldChg>
      <pc:sldChg chg="modTransition">
        <pc:chgData name="Long Vo" userId="S::long.vo@nexlab.tech::a0681721-f591-41d9-8148-e63ea1557766" providerId="AD" clId="Web-{552F8215-9A4E-4BC2-A34A-BFBA7E413F29}" dt="2022-11-23T11:38:52.949" v="9"/>
        <pc:sldMkLst>
          <pc:docMk/>
          <pc:sldMk cId="2668538292" sldId="315"/>
        </pc:sldMkLst>
      </pc:sldChg>
      <pc:sldChg chg="modTransition">
        <pc:chgData name="Long Vo" userId="S::long.vo@nexlab.tech::a0681721-f591-41d9-8148-e63ea1557766" providerId="AD" clId="Web-{552F8215-9A4E-4BC2-A34A-BFBA7E413F29}" dt="2022-11-23T11:38:52.949" v="10"/>
        <pc:sldMkLst>
          <pc:docMk/>
          <pc:sldMk cId="429499912" sldId="316"/>
        </pc:sldMkLst>
      </pc:sldChg>
      <pc:sldChg chg="modTransition">
        <pc:chgData name="Long Vo" userId="S::long.vo@nexlab.tech::a0681721-f591-41d9-8148-e63ea1557766" providerId="AD" clId="Web-{552F8215-9A4E-4BC2-A34A-BFBA7E413F29}" dt="2022-11-23T11:38:52.949" v="14"/>
        <pc:sldMkLst>
          <pc:docMk/>
          <pc:sldMk cId="64475363" sldId="317"/>
        </pc:sldMkLst>
      </pc:sldChg>
      <pc:sldChg chg="modTransition">
        <pc:chgData name="Long Vo" userId="S::long.vo@nexlab.tech::a0681721-f591-41d9-8148-e63ea1557766" providerId="AD" clId="Web-{552F8215-9A4E-4BC2-A34A-BFBA7E413F29}" dt="2022-11-23T11:38:52.949" v="15"/>
        <pc:sldMkLst>
          <pc:docMk/>
          <pc:sldMk cId="3105691195" sldId="318"/>
        </pc:sldMkLst>
      </pc:sldChg>
      <pc:sldChg chg="modTransition">
        <pc:chgData name="Long Vo" userId="S::long.vo@nexlab.tech::a0681721-f591-41d9-8148-e63ea1557766" providerId="AD" clId="Web-{552F8215-9A4E-4BC2-A34A-BFBA7E413F29}" dt="2022-11-23T11:38:52.949" v="16"/>
        <pc:sldMkLst>
          <pc:docMk/>
          <pc:sldMk cId="177618939" sldId="319"/>
        </pc:sldMkLst>
      </pc:sldChg>
      <pc:sldChg chg="modTransition">
        <pc:chgData name="Long Vo" userId="S::long.vo@nexlab.tech::a0681721-f591-41d9-8148-e63ea1557766" providerId="AD" clId="Web-{552F8215-9A4E-4BC2-A34A-BFBA7E413F29}" dt="2022-11-23T11:38:52.949" v="17"/>
        <pc:sldMkLst>
          <pc:docMk/>
          <pc:sldMk cId="2314828794" sldId="320"/>
        </pc:sldMkLst>
      </pc:sldChg>
      <pc:sldChg chg="modTransition">
        <pc:chgData name="Long Vo" userId="S::long.vo@nexlab.tech::a0681721-f591-41d9-8148-e63ea1557766" providerId="AD" clId="Web-{552F8215-9A4E-4BC2-A34A-BFBA7E413F29}" dt="2022-11-23T11:38:52.949" v="18"/>
        <pc:sldMkLst>
          <pc:docMk/>
          <pc:sldMk cId="4203022102" sldId="321"/>
        </pc:sldMkLst>
      </pc:sldChg>
      <pc:sldChg chg="modTransition">
        <pc:chgData name="Long Vo" userId="S::long.vo@nexlab.tech::a0681721-f591-41d9-8148-e63ea1557766" providerId="AD" clId="Web-{552F8215-9A4E-4BC2-A34A-BFBA7E413F29}" dt="2022-11-23T11:38:52.949" v="21"/>
        <pc:sldMkLst>
          <pc:docMk/>
          <pc:sldMk cId="901988955" sldId="322"/>
        </pc:sldMkLst>
      </pc:sldChg>
      <pc:sldChg chg="add del replId">
        <pc:chgData name="Long Vo" userId="S::long.vo@nexlab.tech::a0681721-f591-41d9-8148-e63ea1557766" providerId="AD" clId="Web-{552F8215-9A4E-4BC2-A34A-BFBA7E413F29}" dt="2022-11-23T14:51:07.666" v="472"/>
        <pc:sldMkLst>
          <pc:docMk/>
          <pc:sldMk cId="1949751802" sldId="323"/>
        </pc:sldMkLst>
      </pc:sldChg>
      <pc:sldChg chg="modSp add replId">
        <pc:chgData name="Long Vo" userId="S::long.vo@nexlab.tech::a0681721-f591-41d9-8148-e63ea1557766" providerId="AD" clId="Web-{552F8215-9A4E-4BC2-A34A-BFBA7E413F29}" dt="2022-11-23T14:20:04.249" v="219" actId="1076"/>
        <pc:sldMkLst>
          <pc:docMk/>
          <pc:sldMk cId="750087658" sldId="324"/>
        </pc:sldMkLst>
        <pc:spChg chg="mod">
          <ac:chgData name="Long Vo" userId="S::long.vo@nexlab.tech::a0681721-f591-41d9-8148-e63ea1557766" providerId="AD" clId="Web-{552F8215-9A4E-4BC2-A34A-BFBA7E413F29}" dt="2022-11-23T14:20:04.186" v="216" actId="1076"/>
          <ac:spMkLst>
            <pc:docMk/>
            <pc:sldMk cId="750087658" sldId="324"/>
            <ac:spMk id="3" creationId="{B5272CFD-DF68-C049-EE5D-B3564EC1D5E9}"/>
          </ac:spMkLst>
        </pc:spChg>
        <pc:spChg chg="mod">
          <ac:chgData name="Long Vo" userId="S::long.vo@nexlab.tech::a0681721-f591-41d9-8148-e63ea1557766" providerId="AD" clId="Web-{552F8215-9A4E-4BC2-A34A-BFBA7E413F29}" dt="2022-11-23T14:20:04.202" v="217" actId="1076"/>
          <ac:spMkLst>
            <pc:docMk/>
            <pc:sldMk cId="750087658" sldId="324"/>
            <ac:spMk id="8" creationId="{6AA5ABC9-C5AE-A03A-1185-38598949F9AC}"/>
          </ac:spMkLst>
        </pc:spChg>
        <pc:spChg chg="mod">
          <ac:chgData name="Long Vo" userId="S::long.vo@nexlab.tech::a0681721-f591-41d9-8148-e63ea1557766" providerId="AD" clId="Web-{552F8215-9A4E-4BC2-A34A-BFBA7E413F29}" dt="2022-11-23T14:20:04.233" v="218" actId="1076"/>
          <ac:spMkLst>
            <pc:docMk/>
            <pc:sldMk cId="750087658" sldId="324"/>
            <ac:spMk id="11" creationId="{EB624328-4222-1F7F-E29A-3EE27EE9494E}"/>
          </ac:spMkLst>
        </pc:spChg>
        <pc:spChg chg="mod">
          <ac:chgData name="Long Vo" userId="S::long.vo@nexlab.tech::a0681721-f591-41d9-8148-e63ea1557766" providerId="AD" clId="Web-{552F8215-9A4E-4BC2-A34A-BFBA7E413F29}" dt="2022-11-23T14:20:04.249" v="219" actId="1076"/>
          <ac:spMkLst>
            <pc:docMk/>
            <pc:sldMk cId="750087658" sldId="324"/>
            <ac:spMk id="12" creationId="{4FD3B9D9-28ED-0312-9FEE-7A1B52CE2CCF}"/>
          </ac:spMkLst>
        </pc:spChg>
        <pc:spChg chg="mod">
          <ac:chgData name="Long Vo" userId="S::long.vo@nexlab.tech::a0681721-f591-41d9-8148-e63ea1557766" providerId="AD" clId="Web-{552F8215-9A4E-4BC2-A34A-BFBA7E413F29}" dt="2022-11-23T14:18:26.247" v="195" actId="20577"/>
          <ac:spMkLst>
            <pc:docMk/>
            <pc:sldMk cId="750087658" sldId="324"/>
            <ac:spMk id="43" creationId="{3D825666-70E5-D369-9BD2-66DF5F48F0C9}"/>
          </ac:spMkLst>
        </pc:spChg>
        <pc:spChg chg="mod">
          <ac:chgData name="Long Vo" userId="S::long.vo@nexlab.tech::a0681721-f591-41d9-8148-e63ea1557766" providerId="AD" clId="Web-{552F8215-9A4E-4BC2-A34A-BFBA7E413F29}" dt="2022-11-23T14:18:33.387" v="197" actId="20577"/>
          <ac:spMkLst>
            <pc:docMk/>
            <pc:sldMk cId="750087658" sldId="324"/>
            <ac:spMk id="1803" creationId="{9EC563A6-F8E6-4616-952A-8A832E5BC721}"/>
          </ac:spMkLst>
        </pc:spChg>
      </pc:sldChg>
      <pc:sldChg chg="addSp delSp modSp add replId">
        <pc:chgData name="Long Vo" userId="S::long.vo@nexlab.tech::a0681721-f591-41d9-8148-e63ea1557766" providerId="AD" clId="Web-{552F8215-9A4E-4BC2-A34A-BFBA7E413F29}" dt="2022-11-23T14:22:05.252" v="239" actId="20577"/>
        <pc:sldMkLst>
          <pc:docMk/>
          <pc:sldMk cId="1790268523" sldId="325"/>
        </pc:sldMkLst>
        <pc:spChg chg="mod">
          <ac:chgData name="Long Vo" userId="S::long.vo@nexlab.tech::a0681721-f591-41d9-8148-e63ea1557766" providerId="AD" clId="Web-{552F8215-9A4E-4BC2-A34A-BFBA7E413F29}" dt="2022-11-23T14:21:37.610" v="231" actId="20577"/>
          <ac:spMkLst>
            <pc:docMk/>
            <pc:sldMk cId="1790268523" sldId="325"/>
            <ac:spMk id="3" creationId="{B5272CFD-DF68-C049-EE5D-B3564EC1D5E9}"/>
          </ac:spMkLst>
        </pc:spChg>
        <pc:spChg chg="mod">
          <ac:chgData name="Long Vo" userId="S::long.vo@nexlab.tech::a0681721-f591-41d9-8148-e63ea1557766" providerId="AD" clId="Web-{552F8215-9A4E-4BC2-A34A-BFBA7E413F29}" dt="2022-11-23T14:21:47.548" v="236" actId="20577"/>
          <ac:spMkLst>
            <pc:docMk/>
            <pc:sldMk cId="1790268523" sldId="325"/>
            <ac:spMk id="8" creationId="{6AA5ABC9-C5AE-A03A-1185-38598949F9AC}"/>
          </ac:spMkLst>
        </pc:spChg>
        <pc:spChg chg="mod">
          <ac:chgData name="Long Vo" userId="S::long.vo@nexlab.tech::a0681721-f591-41d9-8148-e63ea1557766" providerId="AD" clId="Web-{552F8215-9A4E-4BC2-A34A-BFBA7E413F29}" dt="2022-11-23T14:21:58.330" v="237" actId="20577"/>
          <ac:spMkLst>
            <pc:docMk/>
            <pc:sldMk cId="1790268523" sldId="325"/>
            <ac:spMk id="11" creationId="{EB624328-4222-1F7F-E29A-3EE27EE9494E}"/>
          </ac:spMkLst>
        </pc:spChg>
        <pc:spChg chg="mod">
          <ac:chgData name="Long Vo" userId="S::long.vo@nexlab.tech::a0681721-f591-41d9-8148-e63ea1557766" providerId="AD" clId="Web-{552F8215-9A4E-4BC2-A34A-BFBA7E413F29}" dt="2022-11-23T14:22:05.252" v="239" actId="20577"/>
          <ac:spMkLst>
            <pc:docMk/>
            <pc:sldMk cId="1790268523" sldId="325"/>
            <ac:spMk id="12" creationId="{4FD3B9D9-28ED-0312-9FEE-7A1B52CE2CCF}"/>
          </ac:spMkLst>
        </pc:spChg>
        <pc:spChg chg="mod">
          <ac:chgData name="Long Vo" userId="S::long.vo@nexlab.tech::a0681721-f591-41d9-8148-e63ea1557766" providerId="AD" clId="Web-{552F8215-9A4E-4BC2-A34A-BFBA7E413F29}" dt="2022-11-23T14:20:50.625" v="227" actId="20577"/>
          <ac:spMkLst>
            <pc:docMk/>
            <pc:sldMk cId="1790268523" sldId="325"/>
            <ac:spMk id="43" creationId="{3D825666-70E5-D369-9BD2-66DF5F48F0C9}"/>
          </ac:spMkLst>
        </pc:spChg>
        <pc:spChg chg="mod">
          <ac:chgData name="Long Vo" userId="S::long.vo@nexlab.tech::a0681721-f591-41d9-8148-e63ea1557766" providerId="AD" clId="Web-{552F8215-9A4E-4BC2-A34A-BFBA7E413F29}" dt="2022-11-23T14:20:56.078" v="229" actId="20577"/>
          <ac:spMkLst>
            <pc:docMk/>
            <pc:sldMk cId="1790268523" sldId="325"/>
            <ac:spMk id="1803" creationId="{9EC563A6-F8E6-4616-952A-8A832E5BC721}"/>
          </ac:spMkLst>
        </pc:spChg>
        <pc:graphicFrameChg chg="add del mod">
          <ac:chgData name="Long Vo" userId="S::long.vo@nexlab.tech::a0681721-f591-41d9-8148-e63ea1557766" providerId="AD" clId="Web-{552F8215-9A4E-4BC2-A34A-BFBA7E413F29}" dt="2022-11-23T14:21:42.814" v="235"/>
          <ac:graphicFrameMkLst>
            <pc:docMk/>
            <pc:sldMk cId="1790268523" sldId="325"/>
            <ac:graphicFrameMk id="4" creationId="{C41CF3FD-AD18-CC4A-0C6B-56CFDBC02808}"/>
          </ac:graphicFrameMkLst>
        </pc:graphicFrameChg>
      </pc:sldChg>
      <pc:sldChg chg="modSp add replId">
        <pc:chgData name="Long Vo" userId="S::long.vo@nexlab.tech::a0681721-f591-41d9-8148-e63ea1557766" providerId="AD" clId="Web-{552F8215-9A4E-4BC2-A34A-BFBA7E413F29}" dt="2022-11-23T14:23:15.613" v="252" actId="20577"/>
        <pc:sldMkLst>
          <pc:docMk/>
          <pc:sldMk cId="3651454052" sldId="326"/>
        </pc:sldMkLst>
        <pc:spChg chg="mod">
          <ac:chgData name="Long Vo" userId="S::long.vo@nexlab.tech::a0681721-f591-41d9-8148-e63ea1557766" providerId="AD" clId="Web-{552F8215-9A4E-4BC2-A34A-BFBA7E413F29}" dt="2022-11-23T14:22:48.050" v="246" actId="20577"/>
          <ac:spMkLst>
            <pc:docMk/>
            <pc:sldMk cId="3651454052" sldId="326"/>
            <ac:spMk id="3" creationId="{B5272CFD-DF68-C049-EE5D-B3564EC1D5E9}"/>
          </ac:spMkLst>
        </pc:spChg>
        <pc:spChg chg="mod">
          <ac:chgData name="Long Vo" userId="S::long.vo@nexlab.tech::a0681721-f591-41d9-8148-e63ea1557766" providerId="AD" clId="Web-{552F8215-9A4E-4BC2-A34A-BFBA7E413F29}" dt="2022-11-23T14:23:03.862" v="248" actId="20577"/>
          <ac:spMkLst>
            <pc:docMk/>
            <pc:sldMk cId="3651454052" sldId="326"/>
            <ac:spMk id="8" creationId="{6AA5ABC9-C5AE-A03A-1185-38598949F9AC}"/>
          </ac:spMkLst>
        </pc:spChg>
        <pc:spChg chg="mod">
          <ac:chgData name="Long Vo" userId="S::long.vo@nexlab.tech::a0681721-f591-41d9-8148-e63ea1557766" providerId="AD" clId="Web-{552F8215-9A4E-4BC2-A34A-BFBA7E413F29}" dt="2022-11-23T14:23:14.613" v="250" actId="20577"/>
          <ac:spMkLst>
            <pc:docMk/>
            <pc:sldMk cId="3651454052" sldId="326"/>
            <ac:spMk id="11" creationId="{EB624328-4222-1F7F-E29A-3EE27EE9494E}"/>
          </ac:spMkLst>
        </pc:spChg>
        <pc:spChg chg="mod">
          <ac:chgData name="Long Vo" userId="S::long.vo@nexlab.tech::a0681721-f591-41d9-8148-e63ea1557766" providerId="AD" clId="Web-{552F8215-9A4E-4BC2-A34A-BFBA7E413F29}" dt="2022-11-23T14:23:15.613" v="252" actId="20577"/>
          <ac:spMkLst>
            <pc:docMk/>
            <pc:sldMk cId="3651454052" sldId="326"/>
            <ac:spMk id="12" creationId="{4FD3B9D9-28ED-0312-9FEE-7A1B52CE2CCF}"/>
          </ac:spMkLst>
        </pc:spChg>
        <pc:spChg chg="mod">
          <ac:chgData name="Long Vo" userId="S::long.vo@nexlab.tech::a0681721-f591-41d9-8148-e63ea1557766" providerId="AD" clId="Web-{552F8215-9A4E-4BC2-A34A-BFBA7E413F29}" dt="2022-11-23T14:22:18.674" v="242" actId="20577"/>
          <ac:spMkLst>
            <pc:docMk/>
            <pc:sldMk cId="3651454052" sldId="326"/>
            <ac:spMk id="43" creationId="{3D825666-70E5-D369-9BD2-66DF5F48F0C9}"/>
          </ac:spMkLst>
        </pc:spChg>
        <pc:spChg chg="mod">
          <ac:chgData name="Long Vo" userId="S::long.vo@nexlab.tech::a0681721-f591-41d9-8148-e63ea1557766" providerId="AD" clId="Web-{552F8215-9A4E-4BC2-A34A-BFBA7E413F29}" dt="2022-11-23T14:22:23.611" v="244" actId="20577"/>
          <ac:spMkLst>
            <pc:docMk/>
            <pc:sldMk cId="3651454052" sldId="326"/>
            <ac:spMk id="1803" creationId="{9EC563A6-F8E6-4616-952A-8A832E5BC721}"/>
          </ac:spMkLst>
        </pc:spChg>
      </pc:sldChg>
      <pc:sldChg chg="addSp delSp modSp add replId">
        <pc:chgData name="Long Vo" userId="S::long.vo@nexlab.tech::a0681721-f591-41d9-8148-e63ea1557766" providerId="AD" clId="Web-{552F8215-9A4E-4BC2-A34A-BFBA7E413F29}" dt="2022-11-23T14:25:30.709" v="272" actId="20577"/>
        <pc:sldMkLst>
          <pc:docMk/>
          <pc:sldMk cId="1153104576" sldId="327"/>
        </pc:sldMkLst>
        <pc:spChg chg="mod">
          <ac:chgData name="Long Vo" userId="S::long.vo@nexlab.tech::a0681721-f591-41d9-8148-e63ea1557766" providerId="AD" clId="Web-{552F8215-9A4E-4BC2-A34A-BFBA7E413F29}" dt="2022-11-23T14:24:22.817" v="262" actId="20577"/>
          <ac:spMkLst>
            <pc:docMk/>
            <pc:sldMk cId="1153104576" sldId="327"/>
            <ac:spMk id="3" creationId="{B5272CFD-DF68-C049-EE5D-B3564EC1D5E9}"/>
          </ac:spMkLst>
        </pc:spChg>
        <pc:spChg chg="mod">
          <ac:chgData name="Long Vo" userId="S::long.vo@nexlab.tech::a0681721-f591-41d9-8148-e63ea1557766" providerId="AD" clId="Web-{552F8215-9A4E-4BC2-A34A-BFBA7E413F29}" dt="2022-11-23T14:24:38.130" v="264" actId="20577"/>
          <ac:spMkLst>
            <pc:docMk/>
            <pc:sldMk cId="1153104576" sldId="327"/>
            <ac:spMk id="8" creationId="{6AA5ABC9-C5AE-A03A-1185-38598949F9AC}"/>
          </ac:spMkLst>
        </pc:spChg>
        <pc:spChg chg="mod">
          <ac:chgData name="Long Vo" userId="S::long.vo@nexlab.tech::a0681721-f591-41d9-8148-e63ea1557766" providerId="AD" clId="Web-{552F8215-9A4E-4BC2-A34A-BFBA7E413F29}" dt="2022-11-23T14:25:30.116" v="271" actId="20577"/>
          <ac:spMkLst>
            <pc:docMk/>
            <pc:sldMk cId="1153104576" sldId="327"/>
            <ac:spMk id="11" creationId="{EB624328-4222-1F7F-E29A-3EE27EE9494E}"/>
          </ac:spMkLst>
        </pc:spChg>
        <pc:spChg chg="mod">
          <ac:chgData name="Long Vo" userId="S::long.vo@nexlab.tech::a0681721-f591-41d9-8148-e63ea1557766" providerId="AD" clId="Web-{552F8215-9A4E-4BC2-A34A-BFBA7E413F29}" dt="2022-11-23T14:25:30.709" v="272" actId="20577"/>
          <ac:spMkLst>
            <pc:docMk/>
            <pc:sldMk cId="1153104576" sldId="327"/>
            <ac:spMk id="12" creationId="{4FD3B9D9-28ED-0312-9FEE-7A1B52CE2CCF}"/>
          </ac:spMkLst>
        </pc:spChg>
        <pc:spChg chg="mod">
          <ac:chgData name="Long Vo" userId="S::long.vo@nexlab.tech::a0681721-f591-41d9-8148-e63ea1557766" providerId="AD" clId="Web-{552F8215-9A4E-4BC2-A34A-BFBA7E413F29}" dt="2022-11-23T14:24:13.426" v="255" actId="20577"/>
          <ac:spMkLst>
            <pc:docMk/>
            <pc:sldMk cId="1153104576" sldId="327"/>
            <ac:spMk id="43" creationId="{3D825666-70E5-D369-9BD2-66DF5F48F0C9}"/>
          </ac:spMkLst>
        </pc:spChg>
        <pc:spChg chg="mod">
          <ac:chgData name="Long Vo" userId="S::long.vo@nexlab.tech::a0681721-f591-41d9-8148-e63ea1557766" providerId="AD" clId="Web-{552F8215-9A4E-4BC2-A34A-BFBA7E413F29}" dt="2022-11-23T14:25:14.365" v="269" actId="20577"/>
          <ac:spMkLst>
            <pc:docMk/>
            <pc:sldMk cId="1153104576" sldId="327"/>
            <ac:spMk id="1803" creationId="{9EC563A6-F8E6-4616-952A-8A832E5BC721}"/>
          </ac:spMkLst>
        </pc:spChg>
        <pc:graphicFrameChg chg="add del mod">
          <ac:chgData name="Long Vo" userId="S::long.vo@nexlab.tech::a0681721-f591-41d9-8148-e63ea1557766" providerId="AD" clId="Web-{552F8215-9A4E-4BC2-A34A-BFBA7E413F29}" dt="2022-11-23T14:24:17.692" v="259"/>
          <ac:graphicFrameMkLst>
            <pc:docMk/>
            <pc:sldMk cId="1153104576" sldId="327"/>
            <ac:graphicFrameMk id="4" creationId="{E3DADD4A-376A-C47D-0F98-E3CE3618C9F3}"/>
          </ac:graphicFrameMkLst>
        </pc:graphicFrameChg>
        <pc:graphicFrameChg chg="add del mod">
          <ac:chgData name="Long Vo" userId="S::long.vo@nexlab.tech::a0681721-f591-41d9-8148-e63ea1557766" providerId="AD" clId="Web-{552F8215-9A4E-4BC2-A34A-BFBA7E413F29}" dt="2022-11-23T14:25:01.349" v="267"/>
          <ac:graphicFrameMkLst>
            <pc:docMk/>
            <pc:sldMk cId="1153104576" sldId="327"/>
            <ac:graphicFrameMk id="6" creationId="{D7DC424F-C13D-180E-DCC2-82556E817A94}"/>
          </ac:graphicFrameMkLst>
        </pc:graphicFrameChg>
      </pc:sldChg>
      <pc:sldChg chg="addSp delSp modSp add replId">
        <pc:chgData name="Long Vo" userId="S::long.vo@nexlab.tech::a0681721-f591-41d9-8148-e63ea1557766" providerId="AD" clId="Web-{552F8215-9A4E-4BC2-A34A-BFBA7E413F29}" dt="2022-11-23T14:50:25.665" v="471" actId="1076"/>
        <pc:sldMkLst>
          <pc:docMk/>
          <pc:sldMk cId="1119413907" sldId="328"/>
        </pc:sldMkLst>
        <pc:spChg chg="mod">
          <ac:chgData name="Long Vo" userId="S::long.vo@nexlab.tech::a0681721-f591-41d9-8148-e63ea1557766" providerId="AD" clId="Web-{552F8215-9A4E-4BC2-A34A-BFBA7E413F29}" dt="2022-11-23T14:26:57.493" v="285" actId="20577"/>
          <ac:spMkLst>
            <pc:docMk/>
            <pc:sldMk cId="1119413907" sldId="328"/>
            <ac:spMk id="3" creationId="{B5272CFD-DF68-C049-EE5D-B3564EC1D5E9}"/>
          </ac:spMkLst>
        </pc:spChg>
        <pc:spChg chg="mod">
          <ac:chgData name="Long Vo" userId="S::long.vo@nexlab.tech::a0681721-f591-41d9-8148-e63ea1557766" providerId="AD" clId="Web-{552F8215-9A4E-4BC2-A34A-BFBA7E413F29}" dt="2022-11-23T14:27:06.040" v="289" actId="20577"/>
          <ac:spMkLst>
            <pc:docMk/>
            <pc:sldMk cId="1119413907" sldId="328"/>
            <ac:spMk id="8" creationId="{6AA5ABC9-C5AE-A03A-1185-38598949F9AC}"/>
          </ac:spMkLst>
        </pc:spChg>
        <pc:spChg chg="mod">
          <ac:chgData name="Long Vo" userId="S::long.vo@nexlab.tech::a0681721-f591-41d9-8148-e63ea1557766" providerId="AD" clId="Web-{552F8215-9A4E-4BC2-A34A-BFBA7E413F29}" dt="2022-11-23T14:27:22.806" v="293" actId="14100"/>
          <ac:spMkLst>
            <pc:docMk/>
            <pc:sldMk cId="1119413907" sldId="328"/>
            <ac:spMk id="11" creationId="{EB624328-4222-1F7F-E29A-3EE27EE9494E}"/>
          </ac:spMkLst>
        </pc:spChg>
        <pc:spChg chg="mod">
          <ac:chgData name="Long Vo" userId="S::long.vo@nexlab.tech::a0681721-f591-41d9-8148-e63ea1557766" providerId="AD" clId="Web-{552F8215-9A4E-4BC2-A34A-BFBA7E413F29}" dt="2022-11-23T14:50:25.665" v="471" actId="1076"/>
          <ac:spMkLst>
            <pc:docMk/>
            <pc:sldMk cId="1119413907" sldId="328"/>
            <ac:spMk id="12" creationId="{4FD3B9D9-28ED-0312-9FEE-7A1B52CE2CCF}"/>
          </ac:spMkLst>
        </pc:spChg>
        <pc:spChg chg="mod">
          <ac:chgData name="Long Vo" userId="S::long.vo@nexlab.tech::a0681721-f591-41d9-8148-e63ea1557766" providerId="AD" clId="Web-{552F8215-9A4E-4BC2-A34A-BFBA7E413F29}" dt="2022-11-23T14:26:10.898" v="275" actId="20577"/>
          <ac:spMkLst>
            <pc:docMk/>
            <pc:sldMk cId="1119413907" sldId="328"/>
            <ac:spMk id="43" creationId="{3D825666-70E5-D369-9BD2-66DF5F48F0C9}"/>
          </ac:spMkLst>
        </pc:spChg>
        <pc:spChg chg="mod">
          <ac:chgData name="Long Vo" userId="S::long.vo@nexlab.tech::a0681721-f591-41d9-8148-e63ea1557766" providerId="AD" clId="Web-{552F8215-9A4E-4BC2-A34A-BFBA7E413F29}" dt="2022-11-23T14:26:16.695" v="277" actId="20577"/>
          <ac:spMkLst>
            <pc:docMk/>
            <pc:sldMk cId="1119413907" sldId="328"/>
            <ac:spMk id="1803" creationId="{9EC563A6-F8E6-4616-952A-8A832E5BC721}"/>
          </ac:spMkLst>
        </pc:spChg>
        <pc:graphicFrameChg chg="add del mod">
          <ac:chgData name="Long Vo" userId="S::long.vo@nexlab.tech::a0681721-f591-41d9-8148-e63ea1557766" providerId="AD" clId="Web-{552F8215-9A4E-4BC2-A34A-BFBA7E413F29}" dt="2022-11-23T14:26:38.695" v="282"/>
          <ac:graphicFrameMkLst>
            <pc:docMk/>
            <pc:sldMk cId="1119413907" sldId="328"/>
            <ac:graphicFrameMk id="4" creationId="{E9D17465-1A9B-43FD-079C-6FABAE689478}"/>
          </ac:graphicFrameMkLst>
        </pc:graphicFrameChg>
      </pc:sldChg>
      <pc:sldChg chg="addSp delSp modSp add replId">
        <pc:chgData name="Long Vo" userId="S::long.vo@nexlab.tech::a0681721-f591-41d9-8148-e63ea1557766" providerId="AD" clId="Web-{552F8215-9A4E-4BC2-A34A-BFBA7E413F29}" dt="2022-11-23T14:52:19.621" v="480" actId="1076"/>
        <pc:sldMkLst>
          <pc:docMk/>
          <pc:sldMk cId="1410487917" sldId="329"/>
        </pc:sldMkLst>
        <pc:spChg chg="add mod">
          <ac:chgData name="Long Vo" userId="S::long.vo@nexlab.tech::a0681721-f591-41d9-8148-e63ea1557766" providerId="AD" clId="Web-{552F8215-9A4E-4BC2-A34A-BFBA7E413F29}" dt="2022-11-23T14:46:18.769" v="408" actId="1076"/>
          <ac:spMkLst>
            <pc:docMk/>
            <pc:sldMk cId="1410487917" sldId="329"/>
            <ac:spMk id="2" creationId="{E8476392-BCC6-B5C3-642B-2E2F1EA9BE82}"/>
          </ac:spMkLst>
        </pc:spChg>
        <pc:spChg chg="mod">
          <ac:chgData name="Long Vo" userId="S::long.vo@nexlab.tech::a0681721-f591-41d9-8148-e63ea1557766" providerId="AD" clId="Web-{552F8215-9A4E-4BC2-A34A-BFBA7E413F29}" dt="2022-11-23T14:44:42.079" v="371" actId="1076"/>
          <ac:spMkLst>
            <pc:docMk/>
            <pc:sldMk cId="1410487917" sldId="329"/>
            <ac:spMk id="3" creationId="{B5272CFD-DF68-C049-EE5D-B3564EC1D5E9}"/>
          </ac:spMkLst>
        </pc:spChg>
        <pc:spChg chg="add mod">
          <ac:chgData name="Long Vo" userId="S::long.vo@nexlab.tech::a0681721-f591-41d9-8148-e63ea1557766" providerId="AD" clId="Web-{552F8215-9A4E-4BC2-A34A-BFBA7E413F29}" dt="2022-11-23T14:48:21.600" v="434" actId="1076"/>
          <ac:spMkLst>
            <pc:docMk/>
            <pc:sldMk cId="1410487917" sldId="329"/>
            <ac:spMk id="4" creationId="{5E680B97-8014-782D-09F8-DEF0D20118D5}"/>
          </ac:spMkLst>
        </pc:spChg>
        <pc:spChg chg="add mod">
          <ac:chgData name="Long Vo" userId="S::long.vo@nexlab.tech::a0681721-f591-41d9-8148-e63ea1557766" providerId="AD" clId="Web-{552F8215-9A4E-4BC2-A34A-BFBA7E413F29}" dt="2022-11-23T14:46:32.972" v="410" actId="1076"/>
          <ac:spMkLst>
            <pc:docMk/>
            <pc:sldMk cId="1410487917" sldId="329"/>
            <ac:spMk id="5" creationId="{960ABAC7-A8FF-8946-76D5-D00CA6C042AC}"/>
          </ac:spMkLst>
        </pc:spChg>
        <pc:spChg chg="add del mod">
          <ac:chgData name="Long Vo" userId="S::long.vo@nexlab.tech::a0681721-f591-41d9-8148-e63ea1557766" providerId="AD" clId="Web-{552F8215-9A4E-4BC2-A34A-BFBA7E413F29}" dt="2022-11-23T14:51:49.933" v="473"/>
          <ac:spMkLst>
            <pc:docMk/>
            <pc:sldMk cId="1410487917" sldId="329"/>
            <ac:spMk id="6" creationId="{56690A17-1BA9-E488-46B7-33430EEFAD84}"/>
          </ac:spMkLst>
        </pc:spChg>
        <pc:spChg chg="add mod">
          <ac:chgData name="Long Vo" userId="S::long.vo@nexlab.tech::a0681721-f591-41d9-8148-e63ea1557766" providerId="AD" clId="Web-{552F8215-9A4E-4BC2-A34A-BFBA7E413F29}" dt="2022-11-23T14:46:53.457" v="418" actId="20577"/>
          <ac:spMkLst>
            <pc:docMk/>
            <pc:sldMk cId="1410487917" sldId="329"/>
            <ac:spMk id="7" creationId="{D78085B3-95A4-6F18-1350-043D7BEFF520}"/>
          </ac:spMkLst>
        </pc:spChg>
        <pc:spChg chg="mod">
          <ac:chgData name="Long Vo" userId="S::long.vo@nexlab.tech::a0681721-f591-41d9-8148-e63ea1557766" providerId="AD" clId="Web-{552F8215-9A4E-4BC2-A34A-BFBA7E413F29}" dt="2022-11-23T14:48:17.053" v="433" actId="1076"/>
          <ac:spMkLst>
            <pc:docMk/>
            <pc:sldMk cId="1410487917" sldId="329"/>
            <ac:spMk id="8" creationId="{6AA5ABC9-C5AE-A03A-1185-38598949F9AC}"/>
          </ac:spMkLst>
        </pc:spChg>
        <pc:spChg chg="add mod">
          <ac:chgData name="Long Vo" userId="S::long.vo@nexlab.tech::a0681721-f591-41d9-8148-e63ea1557766" providerId="AD" clId="Web-{552F8215-9A4E-4BC2-A34A-BFBA7E413F29}" dt="2022-11-23T14:46:33.066" v="413" actId="1076"/>
          <ac:spMkLst>
            <pc:docMk/>
            <pc:sldMk cId="1410487917" sldId="329"/>
            <ac:spMk id="9" creationId="{40BE75C7-1439-BE52-6A55-0944C5D948A5}"/>
          </ac:spMkLst>
        </pc:spChg>
        <pc:spChg chg="add mod">
          <ac:chgData name="Long Vo" userId="S::long.vo@nexlab.tech::a0681721-f591-41d9-8148-e63ea1557766" providerId="AD" clId="Web-{552F8215-9A4E-4BC2-A34A-BFBA7E413F29}" dt="2022-11-23T14:48:13.022" v="432" actId="1076"/>
          <ac:spMkLst>
            <pc:docMk/>
            <pc:sldMk cId="1410487917" sldId="329"/>
            <ac:spMk id="10" creationId="{EC7A9372-3B4B-99A9-C709-A8FF36C48FA2}"/>
          </ac:spMkLst>
        </pc:spChg>
        <pc:spChg chg="del">
          <ac:chgData name="Long Vo" userId="S::long.vo@nexlab.tech::a0681721-f591-41d9-8148-e63ea1557766" providerId="AD" clId="Web-{552F8215-9A4E-4BC2-A34A-BFBA7E413F29}" dt="2022-11-23T14:42:50.046" v="344"/>
          <ac:spMkLst>
            <pc:docMk/>
            <pc:sldMk cId="1410487917" sldId="329"/>
            <ac:spMk id="11" creationId="{EB624328-4222-1F7F-E29A-3EE27EE9494E}"/>
          </ac:spMkLst>
        </pc:spChg>
        <pc:spChg chg="del">
          <ac:chgData name="Long Vo" userId="S::long.vo@nexlab.tech::a0681721-f591-41d9-8148-e63ea1557766" providerId="AD" clId="Web-{552F8215-9A4E-4BC2-A34A-BFBA7E413F29}" dt="2022-11-23T14:42:50.046" v="343"/>
          <ac:spMkLst>
            <pc:docMk/>
            <pc:sldMk cId="1410487917" sldId="329"/>
            <ac:spMk id="12" creationId="{4FD3B9D9-28ED-0312-9FEE-7A1B52CE2CCF}"/>
          </ac:spMkLst>
        </pc:spChg>
        <pc:spChg chg="add mod">
          <ac:chgData name="Long Vo" userId="S::long.vo@nexlab.tech::a0681721-f591-41d9-8148-e63ea1557766" providerId="AD" clId="Web-{552F8215-9A4E-4BC2-A34A-BFBA7E413F29}" dt="2022-11-23T14:47:58.912" v="427" actId="1076"/>
          <ac:spMkLst>
            <pc:docMk/>
            <pc:sldMk cId="1410487917" sldId="329"/>
            <ac:spMk id="16" creationId="{4B556433-ABFD-CD18-52A4-489922C37335}"/>
          </ac:spMkLst>
        </pc:spChg>
        <pc:spChg chg="add mod">
          <ac:chgData name="Long Vo" userId="S::long.vo@nexlab.tech::a0681721-f591-41d9-8148-e63ea1557766" providerId="AD" clId="Web-{552F8215-9A4E-4BC2-A34A-BFBA7E413F29}" dt="2022-11-23T14:47:58.943" v="428" actId="1076"/>
          <ac:spMkLst>
            <pc:docMk/>
            <pc:sldMk cId="1410487917" sldId="329"/>
            <ac:spMk id="17" creationId="{10AD5729-9947-E303-C70F-CA6EC01210D6}"/>
          </ac:spMkLst>
        </pc:spChg>
        <pc:spChg chg="add mod">
          <ac:chgData name="Long Vo" userId="S::long.vo@nexlab.tech::a0681721-f591-41d9-8148-e63ea1557766" providerId="AD" clId="Web-{552F8215-9A4E-4BC2-A34A-BFBA7E413F29}" dt="2022-11-23T14:52:09.777" v="478" actId="1076"/>
          <ac:spMkLst>
            <pc:docMk/>
            <pc:sldMk cId="1410487917" sldId="329"/>
            <ac:spMk id="18" creationId="{F2CDC4AA-B7F4-C159-DE30-BE9B1485A0D3}"/>
          </ac:spMkLst>
        </pc:spChg>
        <pc:spChg chg="add mod">
          <ac:chgData name="Long Vo" userId="S::long.vo@nexlab.tech::a0681721-f591-41d9-8148-e63ea1557766" providerId="AD" clId="Web-{552F8215-9A4E-4BC2-A34A-BFBA7E413F29}" dt="2022-11-23T14:47:59.006" v="430" actId="1076"/>
          <ac:spMkLst>
            <pc:docMk/>
            <pc:sldMk cId="1410487917" sldId="329"/>
            <ac:spMk id="19" creationId="{AEC5048E-71CF-2B86-5542-14389ED6088E}"/>
          </ac:spMkLst>
        </pc:spChg>
        <pc:spChg chg="add mod">
          <ac:chgData name="Long Vo" userId="S::long.vo@nexlab.tech::a0681721-f591-41d9-8148-e63ea1557766" providerId="AD" clId="Web-{552F8215-9A4E-4BC2-A34A-BFBA7E413F29}" dt="2022-11-23T14:48:30.819" v="436" actId="1076"/>
          <ac:spMkLst>
            <pc:docMk/>
            <pc:sldMk cId="1410487917" sldId="329"/>
            <ac:spMk id="20" creationId="{149DFAC9-D8C6-FCC8-A5F9-2F5A074093B4}"/>
          </ac:spMkLst>
        </pc:spChg>
        <pc:spChg chg="add mod">
          <ac:chgData name="Long Vo" userId="S::long.vo@nexlab.tech::a0681721-f591-41d9-8148-e63ea1557766" providerId="AD" clId="Web-{552F8215-9A4E-4BC2-A34A-BFBA7E413F29}" dt="2022-11-23T14:48:42.491" v="442" actId="1076"/>
          <ac:spMkLst>
            <pc:docMk/>
            <pc:sldMk cId="1410487917" sldId="329"/>
            <ac:spMk id="21" creationId="{DB0D3821-23D5-3BD9-E66A-E1AAC6A680E3}"/>
          </ac:spMkLst>
        </pc:spChg>
        <pc:spChg chg="add mod">
          <ac:chgData name="Long Vo" userId="S::long.vo@nexlab.tech::a0681721-f591-41d9-8148-e63ea1557766" providerId="AD" clId="Web-{552F8215-9A4E-4BC2-A34A-BFBA7E413F29}" dt="2022-11-23T14:48:42.538" v="443" actId="1076"/>
          <ac:spMkLst>
            <pc:docMk/>
            <pc:sldMk cId="1410487917" sldId="329"/>
            <ac:spMk id="22" creationId="{5202CAB8-453D-F27E-4A1E-C6D73F471E64}"/>
          </ac:spMkLst>
        </pc:spChg>
        <pc:spChg chg="add mod">
          <ac:chgData name="Long Vo" userId="S::long.vo@nexlab.tech::a0681721-f591-41d9-8148-e63ea1557766" providerId="AD" clId="Web-{552F8215-9A4E-4BC2-A34A-BFBA7E413F29}" dt="2022-11-23T14:48:50.507" v="448" actId="20577"/>
          <ac:spMkLst>
            <pc:docMk/>
            <pc:sldMk cId="1410487917" sldId="329"/>
            <ac:spMk id="23" creationId="{B5F4BE88-BA18-66E9-882B-8B7185311145}"/>
          </ac:spMkLst>
        </pc:spChg>
        <pc:spChg chg="add mod">
          <ac:chgData name="Long Vo" userId="S::long.vo@nexlab.tech::a0681721-f591-41d9-8148-e63ea1557766" providerId="AD" clId="Web-{552F8215-9A4E-4BC2-A34A-BFBA7E413F29}" dt="2022-11-23T14:48:56.288" v="449" actId="20577"/>
          <ac:spMkLst>
            <pc:docMk/>
            <pc:sldMk cId="1410487917" sldId="329"/>
            <ac:spMk id="24" creationId="{88220354-0961-F818-E0B5-A3459085CF1C}"/>
          </ac:spMkLst>
        </pc:spChg>
        <pc:spChg chg="add mod">
          <ac:chgData name="Long Vo" userId="S::long.vo@nexlab.tech::a0681721-f591-41d9-8148-e63ea1557766" providerId="AD" clId="Web-{552F8215-9A4E-4BC2-A34A-BFBA7E413F29}" dt="2022-11-23T14:49:07.976" v="452" actId="20577"/>
          <ac:spMkLst>
            <pc:docMk/>
            <pc:sldMk cId="1410487917" sldId="329"/>
            <ac:spMk id="25" creationId="{49023E3F-340E-F98B-49F9-5D1D78D0D4FF}"/>
          </ac:spMkLst>
        </pc:spChg>
        <pc:spChg chg="add mod">
          <ac:chgData name="Long Vo" userId="S::long.vo@nexlab.tech::a0681721-f591-41d9-8148-e63ea1557766" providerId="AD" clId="Web-{552F8215-9A4E-4BC2-A34A-BFBA7E413F29}" dt="2022-11-23T14:49:23.414" v="458" actId="1076"/>
          <ac:spMkLst>
            <pc:docMk/>
            <pc:sldMk cId="1410487917" sldId="329"/>
            <ac:spMk id="26" creationId="{CDD5174D-44B6-273A-026A-BABFF3E41351}"/>
          </ac:spMkLst>
        </pc:spChg>
        <pc:spChg chg="add mod">
          <ac:chgData name="Long Vo" userId="S::long.vo@nexlab.tech::a0681721-f591-41d9-8148-e63ea1557766" providerId="AD" clId="Web-{552F8215-9A4E-4BC2-A34A-BFBA7E413F29}" dt="2022-11-23T14:49:23.461" v="459" actId="1076"/>
          <ac:spMkLst>
            <pc:docMk/>
            <pc:sldMk cId="1410487917" sldId="329"/>
            <ac:spMk id="27" creationId="{31FB7652-00C8-7051-AE28-ED519C85FD47}"/>
          </ac:spMkLst>
        </pc:spChg>
        <pc:spChg chg="add mod">
          <ac:chgData name="Long Vo" userId="S::long.vo@nexlab.tech::a0681721-f591-41d9-8148-e63ea1557766" providerId="AD" clId="Web-{552F8215-9A4E-4BC2-A34A-BFBA7E413F29}" dt="2022-11-23T14:49:28.414" v="463" actId="20577"/>
          <ac:spMkLst>
            <pc:docMk/>
            <pc:sldMk cId="1410487917" sldId="329"/>
            <ac:spMk id="28" creationId="{59EAC00E-72D2-D009-240B-5938646D48B3}"/>
          </ac:spMkLst>
        </pc:spChg>
        <pc:spChg chg="add mod">
          <ac:chgData name="Long Vo" userId="S::long.vo@nexlab.tech::a0681721-f591-41d9-8148-e63ea1557766" providerId="AD" clId="Web-{552F8215-9A4E-4BC2-A34A-BFBA7E413F29}" dt="2022-11-23T14:49:45.899" v="468" actId="20577"/>
          <ac:spMkLst>
            <pc:docMk/>
            <pc:sldMk cId="1410487917" sldId="329"/>
            <ac:spMk id="29" creationId="{2DBA25B5-EB13-54BB-5D6F-B52F810318B2}"/>
          </ac:spMkLst>
        </pc:spChg>
        <pc:spChg chg="add mod">
          <ac:chgData name="Long Vo" userId="S::long.vo@nexlab.tech::a0681721-f591-41d9-8148-e63ea1557766" providerId="AD" clId="Web-{552F8215-9A4E-4BC2-A34A-BFBA7E413F29}" dt="2022-11-23T14:49:53.946" v="470" actId="20577"/>
          <ac:spMkLst>
            <pc:docMk/>
            <pc:sldMk cId="1410487917" sldId="329"/>
            <ac:spMk id="30" creationId="{CD6BD3DD-0310-774B-4EE0-0B7541B4CB8F}"/>
          </ac:spMkLst>
        </pc:spChg>
        <pc:spChg chg="add mod">
          <ac:chgData name="Long Vo" userId="S::long.vo@nexlab.tech::a0681721-f591-41d9-8148-e63ea1557766" providerId="AD" clId="Web-{552F8215-9A4E-4BC2-A34A-BFBA7E413F29}" dt="2022-11-23T14:51:58.855" v="475" actId="1076"/>
          <ac:spMkLst>
            <pc:docMk/>
            <pc:sldMk cId="1410487917" sldId="329"/>
            <ac:spMk id="34" creationId="{D0E10034-1CB2-8F00-30CC-8A25A9DFDDFF}"/>
          </ac:spMkLst>
        </pc:spChg>
        <pc:spChg chg="add mod">
          <ac:chgData name="Long Vo" userId="S::long.vo@nexlab.tech::a0681721-f591-41d9-8148-e63ea1557766" providerId="AD" clId="Web-{552F8215-9A4E-4BC2-A34A-BFBA7E413F29}" dt="2022-11-23T14:52:19.621" v="480" actId="1076"/>
          <ac:spMkLst>
            <pc:docMk/>
            <pc:sldMk cId="1410487917" sldId="329"/>
            <ac:spMk id="36" creationId="{20EDD391-14B9-7646-ECE6-B9A56F277929}"/>
          </ac:spMkLst>
        </pc:spChg>
        <pc:spChg chg="mod">
          <ac:chgData name="Long Vo" userId="S::long.vo@nexlab.tech::a0681721-f591-41d9-8148-e63ea1557766" providerId="AD" clId="Web-{552F8215-9A4E-4BC2-A34A-BFBA7E413F29}" dt="2022-11-23T14:47:00.129" v="421" actId="20577"/>
          <ac:spMkLst>
            <pc:docMk/>
            <pc:sldMk cId="1410487917" sldId="329"/>
            <ac:spMk id="43" creationId="{3D825666-70E5-D369-9BD2-66DF5F48F0C9}"/>
          </ac:spMkLst>
        </pc:spChg>
        <pc:spChg chg="mod">
          <ac:chgData name="Long Vo" userId="S::long.vo@nexlab.tech::a0681721-f591-41d9-8148-e63ea1557766" providerId="AD" clId="Web-{552F8215-9A4E-4BC2-A34A-BFBA7E413F29}" dt="2022-11-23T14:44:53.126" v="374" actId="1076"/>
          <ac:spMkLst>
            <pc:docMk/>
            <pc:sldMk cId="1410487917" sldId="329"/>
            <ac:spMk id="49" creationId="{1090BD07-18EC-DFDE-7B50-486EBDFFFC2B}"/>
          </ac:spMkLst>
        </pc:spChg>
        <pc:spChg chg="mod">
          <ac:chgData name="Long Vo" userId="S::long.vo@nexlab.tech::a0681721-f591-41d9-8148-e63ea1557766" providerId="AD" clId="Web-{552F8215-9A4E-4BC2-A34A-BFBA7E413F29}" dt="2022-11-23T14:46:18.675" v="405" actId="1076"/>
          <ac:spMkLst>
            <pc:docMk/>
            <pc:sldMk cId="1410487917" sldId="329"/>
            <ac:spMk id="57" creationId="{6AF1FE60-B973-70B5-6301-A4048EA96321}"/>
          </ac:spMkLst>
        </pc:spChg>
        <pc:spChg chg="del mod">
          <ac:chgData name="Long Vo" userId="S::long.vo@nexlab.tech::a0681721-f591-41d9-8148-e63ea1557766" providerId="AD" clId="Web-{552F8215-9A4E-4BC2-A34A-BFBA7E413F29}" dt="2022-11-23T14:52:03.371" v="477"/>
          <ac:spMkLst>
            <pc:docMk/>
            <pc:sldMk cId="1410487917" sldId="329"/>
            <ac:spMk id="1799" creationId="{FE175686-A7BF-97BC-0EE3-B769DA3F96B9}"/>
          </ac:spMkLst>
        </pc:spChg>
        <pc:spChg chg="mod">
          <ac:chgData name="Long Vo" userId="S::long.vo@nexlab.tech::a0681721-f591-41d9-8148-e63ea1557766" providerId="AD" clId="Web-{552F8215-9A4E-4BC2-A34A-BFBA7E413F29}" dt="2022-11-23T14:45:04.127" v="377" actId="1076"/>
          <ac:spMkLst>
            <pc:docMk/>
            <pc:sldMk cId="1410487917" sldId="329"/>
            <ac:spMk id="1801" creationId="{15B15395-3C79-C51C-000D-B8FAA718C0F6}"/>
          </ac:spMkLst>
        </pc:spChg>
        <pc:spChg chg="mod">
          <ac:chgData name="Long Vo" userId="S::long.vo@nexlab.tech::a0681721-f591-41d9-8148-e63ea1557766" providerId="AD" clId="Web-{552F8215-9A4E-4BC2-A34A-BFBA7E413F29}" dt="2022-11-23T14:46:57.098" v="419" actId="20577"/>
          <ac:spMkLst>
            <pc:docMk/>
            <pc:sldMk cId="1410487917" sldId="329"/>
            <ac:spMk id="1803" creationId="{9EC563A6-F8E6-4616-952A-8A832E5BC721}"/>
          </ac:spMkLst>
        </pc:spChg>
        <pc:spChg chg="mod">
          <ac:chgData name="Long Vo" userId="S::long.vo@nexlab.tech::a0681721-f591-41d9-8148-e63ea1557766" providerId="AD" clId="Web-{552F8215-9A4E-4BC2-A34A-BFBA7E413F29}" dt="2022-11-23T14:30:00.903" v="310" actId="20577"/>
          <ac:spMkLst>
            <pc:docMk/>
            <pc:sldMk cId="1410487917" sldId="329"/>
            <ac:spMk id="1855" creationId="{00000000-0000-0000-0000-000000000000}"/>
          </ac:spMkLst>
        </pc:spChg>
        <pc:graphicFrameChg chg="add del mod">
          <ac:chgData name="Long Vo" userId="S::long.vo@nexlab.tech::a0681721-f591-41d9-8148-e63ea1557766" providerId="AD" clId="Web-{552F8215-9A4E-4BC2-A34A-BFBA7E413F29}" dt="2022-11-23T14:45:29.690" v="390"/>
          <ac:graphicFrameMkLst>
            <pc:docMk/>
            <pc:sldMk cId="1410487917" sldId="329"/>
            <ac:graphicFrameMk id="14" creationId="{1365F0EE-5C29-132E-BD8C-E29684A59BB0}"/>
          </ac:graphicFrameMkLst>
        </pc:graphicFrameChg>
        <pc:graphicFrameChg chg="add del mod">
          <ac:chgData name="Long Vo" userId="S::long.vo@nexlab.tech::a0681721-f591-41d9-8148-e63ea1557766" providerId="AD" clId="Web-{552F8215-9A4E-4BC2-A34A-BFBA7E413F29}" dt="2022-11-23T14:49:42.258" v="466"/>
          <ac:graphicFrameMkLst>
            <pc:docMk/>
            <pc:sldMk cId="1410487917" sldId="329"/>
            <ac:graphicFrameMk id="32" creationId="{1C7E04DB-22C7-B328-6A6D-68406AB6B907}"/>
          </ac:graphicFrameMkLst>
        </pc:graphicFrameChg>
      </pc:sldChg>
    </pc:docChg>
  </pc:docChgLst>
  <pc:docChgLst>
    <pc:chgData name="Long Vo" userId="S::long.vo@nexlab.tech::a0681721-f591-41d9-8148-e63ea1557766" providerId="AD" clId="Web-{DA5B095B-EE97-4A8C-89B9-A6EC983D3FBC}"/>
    <pc:docChg chg="addSld delSld modSld sldOrd">
      <pc:chgData name="Long Vo" userId="S::long.vo@nexlab.tech::a0681721-f591-41d9-8148-e63ea1557766" providerId="AD" clId="Web-{DA5B095B-EE97-4A8C-89B9-A6EC983D3FBC}" dt="2022-11-22T15:57:49.585" v="836" actId="20577"/>
      <pc:docMkLst>
        <pc:docMk/>
      </pc:docMkLst>
      <pc:sldChg chg="modSp">
        <pc:chgData name="Long Vo" userId="S::long.vo@nexlab.tech::a0681721-f591-41d9-8148-e63ea1557766" providerId="AD" clId="Web-{DA5B095B-EE97-4A8C-89B9-A6EC983D3FBC}" dt="2022-11-22T15:57:49.585" v="836" actId="20577"/>
        <pc:sldMkLst>
          <pc:docMk/>
          <pc:sldMk cId="0" sldId="256"/>
        </pc:sldMkLst>
        <pc:spChg chg="mod">
          <ac:chgData name="Long Vo" userId="S::long.vo@nexlab.tech::a0681721-f591-41d9-8148-e63ea1557766" providerId="AD" clId="Web-{DA5B095B-EE97-4A8C-89B9-A6EC983D3FBC}" dt="2022-11-22T15:57:49.585" v="836" actId="20577"/>
          <ac:spMkLst>
            <pc:docMk/>
            <pc:sldMk cId="0" sldId="256"/>
            <ac:spMk id="5" creationId="{7074EDD0-95F2-202E-26B9-05E764287009}"/>
          </ac:spMkLst>
        </pc:spChg>
      </pc:sldChg>
      <pc:sldChg chg="addSp delSp modSp del">
        <pc:chgData name="Long Vo" userId="S::long.vo@nexlab.tech::a0681721-f591-41d9-8148-e63ea1557766" providerId="AD" clId="Web-{DA5B095B-EE97-4A8C-89B9-A6EC983D3FBC}" dt="2022-11-22T14:25:03.940" v="5"/>
        <pc:sldMkLst>
          <pc:docMk/>
          <pc:sldMk cId="0" sldId="277"/>
        </pc:sldMkLst>
        <pc:spChg chg="add del mod">
          <ac:chgData name="Long Vo" userId="S::long.vo@nexlab.tech::a0681721-f591-41d9-8148-e63ea1557766" providerId="AD" clId="Web-{DA5B095B-EE97-4A8C-89B9-A6EC983D3FBC}" dt="2022-11-22T14:24:37.111" v="3"/>
          <ac:spMkLst>
            <pc:docMk/>
            <pc:sldMk cId="0" sldId="277"/>
            <ac:spMk id="3" creationId="{BFF0382B-83FA-76D8-85B2-B057D6E34E25}"/>
          </ac:spMkLst>
        </pc:spChg>
        <pc:spChg chg="del">
          <ac:chgData name="Long Vo" userId="S::long.vo@nexlab.tech::a0681721-f591-41d9-8148-e63ea1557766" providerId="AD" clId="Web-{DA5B095B-EE97-4A8C-89B9-A6EC983D3FBC}" dt="2022-11-22T14:24:33.689" v="2"/>
          <ac:spMkLst>
            <pc:docMk/>
            <pc:sldMk cId="0" sldId="277"/>
            <ac:spMk id="1698" creationId="{00000000-0000-0000-0000-000000000000}"/>
          </ac:spMkLst>
        </pc:spChg>
        <pc:cxnChg chg="add">
          <ac:chgData name="Long Vo" userId="S::long.vo@nexlab.tech::a0681721-f591-41d9-8148-e63ea1557766" providerId="AD" clId="Web-{DA5B095B-EE97-4A8C-89B9-A6EC983D3FBC}" dt="2022-11-22T14:24:49.596" v="4"/>
          <ac:cxnSpMkLst>
            <pc:docMk/>
            <pc:sldMk cId="0" sldId="277"/>
            <ac:cxnSpMk id="4" creationId="{CF68F470-B94C-7104-FE55-376456B80C1B}"/>
          </ac:cxnSpMkLst>
        </pc:cxnChg>
        <pc:cxnChg chg="del mod">
          <ac:chgData name="Long Vo" userId="S::long.vo@nexlab.tech::a0681721-f591-41d9-8148-e63ea1557766" providerId="AD" clId="Web-{DA5B095B-EE97-4A8C-89B9-A6EC983D3FBC}" dt="2022-11-22T14:23:48.438" v="1"/>
          <ac:cxnSpMkLst>
            <pc:docMk/>
            <pc:sldMk cId="0" sldId="277"/>
            <ac:cxnSpMk id="1709" creationId="{00000000-0000-0000-0000-000000000000}"/>
          </ac:cxnSpMkLst>
        </pc:cxnChg>
        <pc:cxnChg chg="del mod">
          <ac:chgData name="Long Vo" userId="S::long.vo@nexlab.tech::a0681721-f591-41d9-8148-e63ea1557766" providerId="AD" clId="Web-{DA5B095B-EE97-4A8C-89B9-A6EC983D3FBC}" dt="2022-11-22T14:23:39.828" v="0"/>
          <ac:cxnSpMkLst>
            <pc:docMk/>
            <pc:sldMk cId="0" sldId="277"/>
            <ac:cxnSpMk id="1710" creationId="{00000000-0000-0000-0000-000000000000}"/>
          </ac:cxnSpMkLst>
        </pc:cxnChg>
      </pc:sldChg>
      <pc:sldChg chg="addSp delSp modSp">
        <pc:chgData name="Long Vo" userId="S::long.vo@nexlab.tech::a0681721-f591-41d9-8148-e63ea1557766" providerId="AD" clId="Web-{DA5B095B-EE97-4A8C-89B9-A6EC983D3FBC}" dt="2022-11-22T14:35:17.222" v="179" actId="20577"/>
        <pc:sldMkLst>
          <pc:docMk/>
          <pc:sldMk cId="0" sldId="279"/>
        </pc:sldMkLst>
        <pc:spChg chg="add del mod">
          <ac:chgData name="Long Vo" userId="S::long.vo@nexlab.tech::a0681721-f591-41d9-8148-e63ea1557766" providerId="AD" clId="Web-{DA5B095B-EE97-4A8C-89B9-A6EC983D3FBC}" dt="2022-11-22T14:25:34.691" v="7"/>
          <ac:spMkLst>
            <pc:docMk/>
            <pc:sldMk cId="0" sldId="279"/>
            <ac:spMk id="3" creationId="{622EF0B2-3DE7-E6AF-5AEA-351D0FD6B0DA}"/>
          </ac:spMkLst>
        </pc:spChg>
        <pc:spChg chg="add del mod">
          <ac:chgData name="Long Vo" userId="S::long.vo@nexlab.tech::a0681721-f591-41d9-8148-e63ea1557766" providerId="AD" clId="Web-{DA5B095B-EE97-4A8C-89B9-A6EC983D3FBC}" dt="2022-11-22T14:26:37.505" v="29"/>
          <ac:spMkLst>
            <pc:docMk/>
            <pc:sldMk cId="0" sldId="279"/>
            <ac:spMk id="5" creationId="{3E00B400-8DCD-5832-9599-3817F539BE1F}"/>
          </ac:spMkLst>
        </pc:spChg>
        <pc:spChg chg="add del mod">
          <ac:chgData name="Long Vo" userId="S::long.vo@nexlab.tech::a0681721-f591-41d9-8148-e63ea1557766" providerId="AD" clId="Web-{DA5B095B-EE97-4A8C-89B9-A6EC983D3FBC}" dt="2022-11-22T14:26:41.474" v="31"/>
          <ac:spMkLst>
            <pc:docMk/>
            <pc:sldMk cId="0" sldId="279"/>
            <ac:spMk id="7" creationId="{96A22643-DC05-33BE-80B5-5040E21498FB}"/>
          </ac:spMkLst>
        </pc:spChg>
        <pc:spChg chg="add mod">
          <ac:chgData name="Long Vo" userId="S::long.vo@nexlab.tech::a0681721-f591-41d9-8148-e63ea1557766" providerId="AD" clId="Web-{DA5B095B-EE97-4A8C-89B9-A6EC983D3FBC}" dt="2022-11-22T14:28:47.133" v="72" actId="20577"/>
          <ac:spMkLst>
            <pc:docMk/>
            <pc:sldMk cId="0" sldId="279"/>
            <ac:spMk id="9" creationId="{81FDAF48-C1D5-358D-AFA3-6D7E9DEF6F3C}"/>
          </ac:spMkLst>
        </pc:spChg>
        <pc:spChg chg="add del mod">
          <ac:chgData name="Long Vo" userId="S::long.vo@nexlab.tech::a0681721-f591-41d9-8148-e63ea1557766" providerId="AD" clId="Web-{DA5B095B-EE97-4A8C-89B9-A6EC983D3FBC}" dt="2022-11-22T14:27:51.460" v="49"/>
          <ac:spMkLst>
            <pc:docMk/>
            <pc:sldMk cId="0" sldId="279"/>
            <ac:spMk id="11" creationId="{F40C479F-6316-468C-A517-9E3B21F45AC0}"/>
          </ac:spMkLst>
        </pc:spChg>
        <pc:spChg chg="add del mod">
          <ac:chgData name="Long Vo" userId="S::long.vo@nexlab.tech::a0681721-f591-41d9-8148-e63ea1557766" providerId="AD" clId="Web-{DA5B095B-EE97-4A8C-89B9-A6EC983D3FBC}" dt="2022-11-22T14:27:53.397" v="50"/>
          <ac:spMkLst>
            <pc:docMk/>
            <pc:sldMk cId="0" sldId="279"/>
            <ac:spMk id="13" creationId="{3188910C-8EBA-E926-3D05-B39D5C5DBCB7}"/>
          </ac:spMkLst>
        </pc:spChg>
        <pc:spChg chg="add mod">
          <ac:chgData name="Long Vo" userId="S::long.vo@nexlab.tech::a0681721-f591-41d9-8148-e63ea1557766" providerId="AD" clId="Web-{DA5B095B-EE97-4A8C-89B9-A6EC983D3FBC}" dt="2022-11-22T14:28:53.462" v="73" actId="20577"/>
          <ac:spMkLst>
            <pc:docMk/>
            <pc:sldMk cId="0" sldId="279"/>
            <ac:spMk id="15" creationId="{EC456176-FCD8-8F55-A4E3-32F110166FAD}"/>
          </ac:spMkLst>
        </pc:spChg>
        <pc:spChg chg="add del mod">
          <ac:chgData name="Long Vo" userId="S::long.vo@nexlab.tech::a0681721-f591-41d9-8148-e63ea1557766" providerId="AD" clId="Web-{DA5B095B-EE97-4A8C-89B9-A6EC983D3FBC}" dt="2022-11-22T14:29:26.650" v="78"/>
          <ac:spMkLst>
            <pc:docMk/>
            <pc:sldMk cId="0" sldId="279"/>
            <ac:spMk id="17" creationId="{EE70BADE-1071-397F-BE10-4C35787C09FE}"/>
          </ac:spMkLst>
        </pc:spChg>
        <pc:spChg chg="add del mod">
          <ac:chgData name="Long Vo" userId="S::long.vo@nexlab.tech::a0681721-f591-41d9-8148-e63ea1557766" providerId="AD" clId="Web-{DA5B095B-EE97-4A8C-89B9-A6EC983D3FBC}" dt="2022-11-22T14:29:29.494" v="79"/>
          <ac:spMkLst>
            <pc:docMk/>
            <pc:sldMk cId="0" sldId="279"/>
            <ac:spMk id="19" creationId="{33C1A154-495F-2579-1A56-47656220723D}"/>
          </ac:spMkLst>
        </pc:spChg>
        <pc:spChg chg="add del mod">
          <ac:chgData name="Long Vo" userId="S::long.vo@nexlab.tech::a0681721-f591-41d9-8148-e63ea1557766" providerId="AD" clId="Web-{DA5B095B-EE97-4A8C-89B9-A6EC983D3FBC}" dt="2022-11-22T14:29:43.572" v="86"/>
          <ac:spMkLst>
            <pc:docMk/>
            <pc:sldMk cId="0" sldId="279"/>
            <ac:spMk id="21" creationId="{594CBC9A-4328-EFAC-103A-75738B32293B}"/>
          </ac:spMkLst>
        </pc:spChg>
        <pc:spChg chg="add del mod">
          <ac:chgData name="Long Vo" userId="S::long.vo@nexlab.tech::a0681721-f591-41d9-8148-e63ea1557766" providerId="AD" clId="Web-{DA5B095B-EE97-4A8C-89B9-A6EC983D3FBC}" dt="2022-11-22T14:29:45.822" v="87"/>
          <ac:spMkLst>
            <pc:docMk/>
            <pc:sldMk cId="0" sldId="279"/>
            <ac:spMk id="23" creationId="{2654F0E2-3CC0-AE7F-328E-98C3D295BA71}"/>
          </ac:spMkLst>
        </pc:spChg>
        <pc:spChg chg="add mod">
          <ac:chgData name="Long Vo" userId="S::long.vo@nexlab.tech::a0681721-f591-41d9-8148-e63ea1557766" providerId="AD" clId="Web-{DA5B095B-EE97-4A8C-89B9-A6EC983D3FBC}" dt="2022-11-22T14:30:09.901" v="94" actId="1076"/>
          <ac:spMkLst>
            <pc:docMk/>
            <pc:sldMk cId="0" sldId="279"/>
            <ac:spMk id="24" creationId="{911E64E9-3396-540E-05CD-218033B11A1D}"/>
          </ac:spMkLst>
        </pc:spChg>
        <pc:spChg chg="add del mod">
          <ac:chgData name="Long Vo" userId="S::long.vo@nexlab.tech::a0681721-f591-41d9-8148-e63ea1557766" providerId="AD" clId="Web-{DA5B095B-EE97-4A8C-89B9-A6EC983D3FBC}" dt="2022-11-22T14:30:14.198" v="97"/>
          <ac:spMkLst>
            <pc:docMk/>
            <pc:sldMk cId="0" sldId="279"/>
            <ac:spMk id="26" creationId="{86AAC461-510E-46EC-1F8B-52B33D441C49}"/>
          </ac:spMkLst>
        </pc:spChg>
        <pc:spChg chg="add mod">
          <ac:chgData name="Long Vo" userId="S::long.vo@nexlab.tech::a0681721-f591-41d9-8148-e63ea1557766" providerId="AD" clId="Web-{DA5B095B-EE97-4A8C-89B9-A6EC983D3FBC}" dt="2022-11-22T14:33:58.157" v="143" actId="1076"/>
          <ac:spMkLst>
            <pc:docMk/>
            <pc:sldMk cId="0" sldId="279"/>
            <ac:spMk id="28" creationId="{E2543EBF-3997-0DBD-EED1-F08E66DD9707}"/>
          </ac:spMkLst>
        </pc:spChg>
        <pc:spChg chg="add mod">
          <ac:chgData name="Long Vo" userId="S::long.vo@nexlab.tech::a0681721-f591-41d9-8148-e63ea1557766" providerId="AD" clId="Web-{DA5B095B-EE97-4A8C-89B9-A6EC983D3FBC}" dt="2022-11-22T14:31:47.123" v="109" actId="20577"/>
          <ac:spMkLst>
            <pc:docMk/>
            <pc:sldMk cId="0" sldId="279"/>
            <ac:spMk id="30" creationId="{3E9D1515-C37E-A906-A83D-CA7C259B7D64}"/>
          </ac:spMkLst>
        </pc:spChg>
        <pc:spChg chg="add mod">
          <ac:chgData name="Long Vo" userId="S::long.vo@nexlab.tech::a0681721-f591-41d9-8148-e63ea1557766" providerId="AD" clId="Web-{DA5B095B-EE97-4A8C-89B9-A6EC983D3FBC}" dt="2022-11-22T14:33:20.766" v="122" actId="1076"/>
          <ac:spMkLst>
            <pc:docMk/>
            <pc:sldMk cId="0" sldId="279"/>
            <ac:spMk id="31" creationId="{CFB70ABB-CF0D-32CB-E899-E184E1C5AAE2}"/>
          </ac:spMkLst>
        </pc:spChg>
        <pc:spChg chg="add mod">
          <ac:chgData name="Long Vo" userId="S::long.vo@nexlab.tech::a0681721-f591-41d9-8148-e63ea1557766" providerId="AD" clId="Web-{DA5B095B-EE97-4A8C-89B9-A6EC983D3FBC}" dt="2022-11-22T14:33:44.829" v="141" actId="20577"/>
          <ac:spMkLst>
            <pc:docMk/>
            <pc:sldMk cId="0" sldId="279"/>
            <ac:spMk id="32" creationId="{A2181D81-BAB6-C085-93CA-27EAD6DEF64C}"/>
          </ac:spMkLst>
        </pc:spChg>
        <pc:spChg chg="del">
          <ac:chgData name="Long Vo" userId="S::long.vo@nexlab.tech::a0681721-f591-41d9-8148-e63ea1557766" providerId="AD" clId="Web-{DA5B095B-EE97-4A8C-89B9-A6EC983D3FBC}" dt="2022-11-22T14:25:30.862" v="6"/>
          <ac:spMkLst>
            <pc:docMk/>
            <pc:sldMk cId="0" sldId="279"/>
            <ac:spMk id="1735" creationId="{00000000-0000-0000-0000-000000000000}"/>
          </ac:spMkLst>
        </pc:spChg>
        <pc:spChg chg="mod">
          <ac:chgData name="Long Vo" userId="S::long.vo@nexlab.tech::a0681721-f591-41d9-8148-e63ea1557766" providerId="AD" clId="Web-{DA5B095B-EE97-4A8C-89B9-A6EC983D3FBC}" dt="2022-11-22T14:26:16.067" v="26" actId="1076"/>
          <ac:spMkLst>
            <pc:docMk/>
            <pc:sldMk cId="0" sldId="279"/>
            <ac:spMk id="1736" creationId="{00000000-0000-0000-0000-000000000000}"/>
          </ac:spMkLst>
        </pc:spChg>
        <pc:spChg chg="del">
          <ac:chgData name="Long Vo" userId="S::long.vo@nexlab.tech::a0681721-f591-41d9-8148-e63ea1557766" providerId="AD" clId="Web-{DA5B095B-EE97-4A8C-89B9-A6EC983D3FBC}" dt="2022-11-22T14:26:33.364" v="27"/>
          <ac:spMkLst>
            <pc:docMk/>
            <pc:sldMk cId="0" sldId="279"/>
            <ac:spMk id="1737" creationId="{00000000-0000-0000-0000-000000000000}"/>
          </ac:spMkLst>
        </pc:spChg>
        <pc:spChg chg="del mod">
          <ac:chgData name="Long Vo" userId="S::long.vo@nexlab.tech::a0681721-f591-41d9-8148-e63ea1557766" providerId="AD" clId="Web-{DA5B095B-EE97-4A8C-89B9-A6EC983D3FBC}" dt="2022-11-22T14:26:38.770" v="30"/>
          <ac:spMkLst>
            <pc:docMk/>
            <pc:sldMk cId="0" sldId="279"/>
            <ac:spMk id="1738" creationId="{00000000-0000-0000-0000-000000000000}"/>
          </ac:spMkLst>
        </pc:spChg>
        <pc:spChg chg="del">
          <ac:chgData name="Long Vo" userId="S::long.vo@nexlab.tech::a0681721-f591-41d9-8148-e63ea1557766" providerId="AD" clId="Web-{DA5B095B-EE97-4A8C-89B9-A6EC983D3FBC}" dt="2022-11-22T14:29:24.619" v="76"/>
          <ac:spMkLst>
            <pc:docMk/>
            <pc:sldMk cId="0" sldId="279"/>
            <ac:spMk id="1739" creationId="{00000000-0000-0000-0000-000000000000}"/>
          </ac:spMkLst>
        </pc:spChg>
        <pc:spChg chg="del">
          <ac:chgData name="Long Vo" userId="S::long.vo@nexlab.tech::a0681721-f591-41d9-8148-e63ea1557766" providerId="AD" clId="Web-{DA5B095B-EE97-4A8C-89B9-A6EC983D3FBC}" dt="2022-11-22T14:29:25.619" v="77"/>
          <ac:spMkLst>
            <pc:docMk/>
            <pc:sldMk cId="0" sldId="279"/>
            <ac:spMk id="1740" creationId="{00000000-0000-0000-0000-000000000000}"/>
          </ac:spMkLst>
        </pc:spChg>
        <pc:spChg chg="del mod">
          <ac:chgData name="Long Vo" userId="S::long.vo@nexlab.tech::a0681721-f591-41d9-8148-e63ea1557766" providerId="AD" clId="Web-{DA5B095B-EE97-4A8C-89B9-A6EC983D3FBC}" dt="2022-11-22T14:29:39.775" v="84"/>
          <ac:spMkLst>
            <pc:docMk/>
            <pc:sldMk cId="0" sldId="279"/>
            <ac:spMk id="1741" creationId="{00000000-0000-0000-0000-000000000000}"/>
          </ac:spMkLst>
        </pc:spChg>
        <pc:spChg chg="del">
          <ac:chgData name="Long Vo" userId="S::long.vo@nexlab.tech::a0681721-f591-41d9-8148-e63ea1557766" providerId="AD" clId="Web-{DA5B095B-EE97-4A8C-89B9-A6EC983D3FBC}" dt="2022-11-22T14:29:43.369" v="85"/>
          <ac:spMkLst>
            <pc:docMk/>
            <pc:sldMk cId="0" sldId="279"/>
            <ac:spMk id="1742" creationId="{00000000-0000-0000-0000-000000000000}"/>
          </ac:spMkLst>
        </pc:spChg>
        <pc:spChg chg="del">
          <ac:chgData name="Long Vo" userId="S::long.vo@nexlab.tech::a0681721-f591-41d9-8148-e63ea1557766" providerId="AD" clId="Web-{DA5B095B-EE97-4A8C-89B9-A6EC983D3FBC}" dt="2022-11-22T14:27:47.475" v="47"/>
          <ac:spMkLst>
            <pc:docMk/>
            <pc:sldMk cId="0" sldId="279"/>
            <ac:spMk id="1743" creationId="{00000000-0000-0000-0000-000000000000}"/>
          </ac:spMkLst>
        </pc:spChg>
        <pc:spChg chg="del">
          <ac:chgData name="Long Vo" userId="S::long.vo@nexlab.tech::a0681721-f591-41d9-8148-e63ea1557766" providerId="AD" clId="Web-{DA5B095B-EE97-4A8C-89B9-A6EC983D3FBC}" dt="2022-11-22T14:27:51.241" v="48"/>
          <ac:spMkLst>
            <pc:docMk/>
            <pc:sldMk cId="0" sldId="279"/>
            <ac:spMk id="1744" creationId="{00000000-0000-0000-0000-000000000000}"/>
          </ac:spMkLst>
        </pc:spChg>
        <pc:spChg chg="mod">
          <ac:chgData name="Long Vo" userId="S::long.vo@nexlab.tech::a0681721-f591-41d9-8148-e63ea1557766" providerId="AD" clId="Web-{DA5B095B-EE97-4A8C-89B9-A6EC983D3FBC}" dt="2022-11-22T14:35:17.222" v="179" actId="20577"/>
          <ac:spMkLst>
            <pc:docMk/>
            <pc:sldMk cId="0" sldId="279"/>
            <ac:spMk id="1745" creationId="{00000000-0000-0000-0000-000000000000}"/>
          </ac:spMkLst>
        </pc:spChg>
        <pc:spChg chg="mod">
          <ac:chgData name="Long Vo" userId="S::long.vo@nexlab.tech::a0681721-f591-41d9-8148-e63ea1557766" providerId="AD" clId="Web-{DA5B095B-EE97-4A8C-89B9-A6EC983D3FBC}" dt="2022-11-22T14:29:36.525" v="80" actId="1076"/>
          <ac:spMkLst>
            <pc:docMk/>
            <pc:sldMk cId="0" sldId="279"/>
            <ac:spMk id="1746" creationId="{00000000-0000-0000-0000-000000000000}"/>
          </ac:spMkLst>
        </pc:spChg>
        <pc:spChg chg="mod">
          <ac:chgData name="Long Vo" userId="S::long.vo@nexlab.tech::a0681721-f591-41d9-8148-e63ea1557766" providerId="AD" clId="Web-{DA5B095B-EE97-4A8C-89B9-A6EC983D3FBC}" dt="2022-11-22T14:29:59.213" v="88" actId="1076"/>
          <ac:spMkLst>
            <pc:docMk/>
            <pc:sldMk cId="0" sldId="279"/>
            <ac:spMk id="1750" creationId="{00000000-0000-0000-0000-000000000000}"/>
          </ac:spMkLst>
        </pc:spChg>
        <pc:spChg chg="mod">
          <ac:chgData name="Long Vo" userId="S::long.vo@nexlab.tech::a0681721-f591-41d9-8148-e63ea1557766" providerId="AD" clId="Web-{DA5B095B-EE97-4A8C-89B9-A6EC983D3FBC}" dt="2022-11-22T14:29:59.229" v="90" actId="1076"/>
          <ac:spMkLst>
            <pc:docMk/>
            <pc:sldMk cId="0" sldId="279"/>
            <ac:spMk id="1756" creationId="{00000000-0000-0000-0000-000000000000}"/>
          </ac:spMkLst>
        </pc:spChg>
        <pc:spChg chg="mod">
          <ac:chgData name="Long Vo" userId="S::long.vo@nexlab.tech::a0681721-f591-41d9-8148-e63ea1557766" providerId="AD" clId="Web-{DA5B095B-EE97-4A8C-89B9-A6EC983D3FBC}" dt="2022-11-22T14:29:36.541" v="82" actId="1076"/>
          <ac:spMkLst>
            <pc:docMk/>
            <pc:sldMk cId="0" sldId="279"/>
            <ac:spMk id="1757" creationId="{00000000-0000-0000-0000-000000000000}"/>
          </ac:spMkLst>
        </pc:spChg>
        <pc:spChg chg="mod">
          <ac:chgData name="Long Vo" userId="S::long.vo@nexlab.tech::a0681721-f591-41d9-8148-e63ea1557766" providerId="AD" clId="Web-{DA5B095B-EE97-4A8C-89B9-A6EC983D3FBC}" dt="2022-11-22T14:35:00.472" v="167" actId="1076"/>
          <ac:spMkLst>
            <pc:docMk/>
            <pc:sldMk cId="0" sldId="279"/>
            <ac:spMk id="1758" creationId="{00000000-0000-0000-0000-000000000000}"/>
          </ac:spMkLst>
        </pc:spChg>
        <pc:cxnChg chg="add mod">
          <ac:chgData name="Long Vo" userId="S::long.vo@nexlab.tech::a0681721-f591-41d9-8148-e63ea1557766" providerId="AD" clId="Web-{DA5B095B-EE97-4A8C-89B9-A6EC983D3FBC}" dt="2022-11-22T14:30:09.901" v="95" actId="1076"/>
          <ac:cxnSpMkLst>
            <pc:docMk/>
            <pc:sldMk cId="0" sldId="279"/>
            <ac:cxnSpMk id="25" creationId="{2D0B668B-C7C8-8D61-EEB6-2643383040BE}"/>
          </ac:cxnSpMkLst>
        </pc:cxnChg>
        <pc:cxnChg chg="mod">
          <ac:chgData name="Long Vo" userId="S::long.vo@nexlab.tech::a0681721-f591-41d9-8148-e63ea1557766" providerId="AD" clId="Web-{DA5B095B-EE97-4A8C-89B9-A6EC983D3FBC}" dt="2022-11-22T14:29:36.541" v="81" actId="1076"/>
          <ac:cxnSpMkLst>
            <pc:docMk/>
            <pc:sldMk cId="0" sldId="279"/>
            <ac:cxnSpMk id="1747" creationId="{00000000-0000-0000-0000-000000000000}"/>
          </ac:cxnSpMkLst>
        </pc:cxnChg>
        <pc:cxnChg chg="mod">
          <ac:chgData name="Long Vo" userId="S::long.vo@nexlab.tech::a0681721-f591-41d9-8148-e63ea1557766" providerId="AD" clId="Web-{DA5B095B-EE97-4A8C-89B9-A6EC983D3FBC}" dt="2022-11-22T14:25:30.862" v="6"/>
          <ac:cxnSpMkLst>
            <pc:docMk/>
            <pc:sldMk cId="0" sldId="279"/>
            <ac:cxnSpMk id="1749" creationId="{00000000-0000-0000-0000-000000000000}"/>
          </ac:cxnSpMkLst>
        </pc:cxnChg>
        <pc:cxnChg chg="mod">
          <ac:chgData name="Long Vo" userId="S::long.vo@nexlab.tech::a0681721-f591-41d9-8148-e63ea1557766" providerId="AD" clId="Web-{DA5B095B-EE97-4A8C-89B9-A6EC983D3FBC}" dt="2022-11-22T14:29:59.229" v="89" actId="1076"/>
          <ac:cxnSpMkLst>
            <pc:docMk/>
            <pc:sldMk cId="0" sldId="279"/>
            <ac:cxnSpMk id="1751" creationId="{00000000-0000-0000-0000-000000000000}"/>
          </ac:cxnSpMkLst>
        </pc:cxnChg>
        <pc:cxnChg chg="mod">
          <ac:chgData name="Long Vo" userId="S::long.vo@nexlab.tech::a0681721-f591-41d9-8148-e63ea1557766" providerId="AD" clId="Web-{DA5B095B-EE97-4A8C-89B9-A6EC983D3FBC}" dt="2022-11-22T14:26:33.364" v="27"/>
          <ac:cxnSpMkLst>
            <pc:docMk/>
            <pc:sldMk cId="0" sldId="279"/>
            <ac:cxnSpMk id="1753" creationId="{00000000-0000-0000-0000-000000000000}"/>
          </ac:cxnSpMkLst>
        </pc:cxnChg>
        <pc:cxnChg chg="mod">
          <ac:chgData name="Long Vo" userId="S::long.vo@nexlab.tech::a0681721-f591-41d9-8148-e63ea1557766" providerId="AD" clId="Web-{DA5B095B-EE97-4A8C-89B9-A6EC983D3FBC}" dt="2022-11-22T14:27:47.475" v="47"/>
          <ac:cxnSpMkLst>
            <pc:docMk/>
            <pc:sldMk cId="0" sldId="279"/>
            <ac:cxnSpMk id="1755" creationId="{00000000-0000-0000-0000-000000000000}"/>
          </ac:cxnSpMkLst>
        </pc:cxnChg>
      </pc:sldChg>
      <pc:sldChg chg="del">
        <pc:chgData name="Long Vo" userId="S::long.vo@nexlab.tech::a0681721-f591-41d9-8148-e63ea1557766" providerId="AD" clId="Web-{DA5B095B-EE97-4A8C-89B9-A6EC983D3FBC}" dt="2022-11-22T15:16:09.498" v="287"/>
        <pc:sldMkLst>
          <pc:docMk/>
          <pc:sldMk cId="0" sldId="280"/>
        </pc:sldMkLst>
      </pc:sldChg>
      <pc:sldChg chg="addSp delSp modSp">
        <pc:chgData name="Long Vo" userId="S::long.vo@nexlab.tech::a0681721-f591-41d9-8148-e63ea1557766" providerId="AD" clId="Web-{DA5B095B-EE97-4A8C-89B9-A6EC983D3FBC}" dt="2022-11-22T15:55:20.424" v="800" actId="1076"/>
        <pc:sldMkLst>
          <pc:docMk/>
          <pc:sldMk cId="0" sldId="281"/>
        </pc:sldMkLst>
        <pc:spChg chg="add del mod">
          <ac:chgData name="Long Vo" userId="S::long.vo@nexlab.tech::a0681721-f591-41d9-8148-e63ea1557766" providerId="AD" clId="Web-{DA5B095B-EE97-4A8C-89B9-A6EC983D3FBC}" dt="2022-11-22T15:23:39.123" v="329"/>
          <ac:spMkLst>
            <pc:docMk/>
            <pc:sldMk cId="0" sldId="281"/>
            <ac:spMk id="3" creationId="{C29C97AF-EB12-63BE-954B-DB2B50B9D1BE}"/>
          </ac:spMkLst>
        </pc:spChg>
        <pc:spChg chg="add del mod">
          <ac:chgData name="Long Vo" userId="S::long.vo@nexlab.tech::a0681721-f591-41d9-8148-e63ea1557766" providerId="AD" clId="Web-{DA5B095B-EE97-4A8C-89B9-A6EC983D3FBC}" dt="2022-11-22T15:23:39.123" v="328"/>
          <ac:spMkLst>
            <pc:docMk/>
            <pc:sldMk cId="0" sldId="281"/>
            <ac:spMk id="5" creationId="{D94B0E6D-5704-8631-4EA5-F9DD82A10A7B}"/>
          </ac:spMkLst>
        </pc:spChg>
        <pc:spChg chg="add del mod">
          <ac:chgData name="Long Vo" userId="S::long.vo@nexlab.tech::a0681721-f591-41d9-8148-e63ea1557766" providerId="AD" clId="Web-{DA5B095B-EE97-4A8C-89B9-A6EC983D3FBC}" dt="2022-11-22T15:23:39.123" v="327"/>
          <ac:spMkLst>
            <pc:docMk/>
            <pc:sldMk cId="0" sldId="281"/>
            <ac:spMk id="7" creationId="{B9FC84AC-8CFF-5C93-D9A4-22BCC8D90B0C}"/>
          </ac:spMkLst>
        </pc:spChg>
        <pc:spChg chg="add del mod">
          <ac:chgData name="Long Vo" userId="S::long.vo@nexlab.tech::a0681721-f591-41d9-8148-e63ea1557766" providerId="AD" clId="Web-{DA5B095B-EE97-4A8C-89B9-A6EC983D3FBC}" dt="2022-11-22T15:23:39.123" v="326"/>
          <ac:spMkLst>
            <pc:docMk/>
            <pc:sldMk cId="0" sldId="281"/>
            <ac:spMk id="9" creationId="{3C0776DA-DCD8-EFCB-8ECA-CF18151CC7DA}"/>
          </ac:spMkLst>
        </pc:spChg>
        <pc:spChg chg="add del mod">
          <ac:chgData name="Long Vo" userId="S::long.vo@nexlab.tech::a0681721-f591-41d9-8148-e63ea1557766" providerId="AD" clId="Web-{DA5B095B-EE97-4A8C-89B9-A6EC983D3FBC}" dt="2022-11-22T15:23:39.123" v="325"/>
          <ac:spMkLst>
            <pc:docMk/>
            <pc:sldMk cId="0" sldId="281"/>
            <ac:spMk id="11" creationId="{BF3B373F-495E-BC6B-C5BE-B7A60B7DBE62}"/>
          </ac:spMkLst>
        </pc:spChg>
        <pc:spChg chg="add del mod">
          <ac:chgData name="Long Vo" userId="S::long.vo@nexlab.tech::a0681721-f591-41d9-8148-e63ea1557766" providerId="AD" clId="Web-{DA5B095B-EE97-4A8C-89B9-A6EC983D3FBC}" dt="2022-11-22T15:23:39.123" v="324"/>
          <ac:spMkLst>
            <pc:docMk/>
            <pc:sldMk cId="0" sldId="281"/>
            <ac:spMk id="13" creationId="{4682E9DD-6059-99DA-071D-F44A0BD66A8F}"/>
          </ac:spMkLst>
        </pc:spChg>
        <pc:spChg chg="add del mod">
          <ac:chgData name="Long Vo" userId="S::long.vo@nexlab.tech::a0681721-f591-41d9-8148-e63ea1557766" providerId="AD" clId="Web-{DA5B095B-EE97-4A8C-89B9-A6EC983D3FBC}" dt="2022-11-22T15:23:39.123" v="323"/>
          <ac:spMkLst>
            <pc:docMk/>
            <pc:sldMk cId="0" sldId="281"/>
            <ac:spMk id="15" creationId="{326BEC67-FAE8-4AE2-0AF9-AAF2CD094C09}"/>
          </ac:spMkLst>
        </pc:spChg>
        <pc:spChg chg="add del mod">
          <ac:chgData name="Long Vo" userId="S::long.vo@nexlab.tech::a0681721-f591-41d9-8148-e63ea1557766" providerId="AD" clId="Web-{DA5B095B-EE97-4A8C-89B9-A6EC983D3FBC}" dt="2022-11-22T15:23:39.123" v="322"/>
          <ac:spMkLst>
            <pc:docMk/>
            <pc:sldMk cId="0" sldId="281"/>
            <ac:spMk id="17" creationId="{7DF75D12-AA1F-60EA-7584-5D61D21062A4}"/>
          </ac:spMkLst>
        </pc:spChg>
        <pc:spChg chg="add del mod">
          <ac:chgData name="Long Vo" userId="S::long.vo@nexlab.tech::a0681721-f591-41d9-8148-e63ea1557766" providerId="AD" clId="Web-{DA5B095B-EE97-4A8C-89B9-A6EC983D3FBC}" dt="2022-11-22T15:23:39.123" v="321"/>
          <ac:spMkLst>
            <pc:docMk/>
            <pc:sldMk cId="0" sldId="281"/>
            <ac:spMk id="19" creationId="{02828F3B-3A04-13E4-62F2-0A9E479A535E}"/>
          </ac:spMkLst>
        </pc:spChg>
        <pc:spChg chg="add del mod">
          <ac:chgData name="Long Vo" userId="S::long.vo@nexlab.tech::a0681721-f591-41d9-8148-e63ea1557766" providerId="AD" clId="Web-{DA5B095B-EE97-4A8C-89B9-A6EC983D3FBC}" dt="2022-11-22T15:23:39.123" v="320"/>
          <ac:spMkLst>
            <pc:docMk/>
            <pc:sldMk cId="0" sldId="281"/>
            <ac:spMk id="21" creationId="{12BF440F-2A22-EDBD-BDBC-B07510BA57B6}"/>
          </ac:spMkLst>
        </pc:spChg>
        <pc:spChg chg="add del mod">
          <ac:chgData name="Long Vo" userId="S::long.vo@nexlab.tech::a0681721-f591-41d9-8148-e63ea1557766" providerId="AD" clId="Web-{DA5B095B-EE97-4A8C-89B9-A6EC983D3FBC}" dt="2022-11-22T15:23:39.123" v="319"/>
          <ac:spMkLst>
            <pc:docMk/>
            <pc:sldMk cId="0" sldId="281"/>
            <ac:spMk id="23" creationId="{DAAE4298-9923-7588-9420-6A82020A8BEC}"/>
          </ac:spMkLst>
        </pc:spChg>
        <pc:spChg chg="add del mod">
          <ac:chgData name="Long Vo" userId="S::long.vo@nexlab.tech::a0681721-f591-41d9-8148-e63ea1557766" providerId="AD" clId="Web-{DA5B095B-EE97-4A8C-89B9-A6EC983D3FBC}" dt="2022-11-22T15:23:39.123" v="318"/>
          <ac:spMkLst>
            <pc:docMk/>
            <pc:sldMk cId="0" sldId="281"/>
            <ac:spMk id="25" creationId="{14DF0802-E145-C6E0-21C7-A3029AD7D58C}"/>
          </ac:spMkLst>
        </pc:spChg>
        <pc:spChg chg="add del mod">
          <ac:chgData name="Long Vo" userId="S::long.vo@nexlab.tech::a0681721-f591-41d9-8148-e63ea1557766" providerId="AD" clId="Web-{DA5B095B-EE97-4A8C-89B9-A6EC983D3FBC}" dt="2022-11-22T15:23:34.404" v="316"/>
          <ac:spMkLst>
            <pc:docMk/>
            <pc:sldMk cId="0" sldId="281"/>
            <ac:spMk id="28" creationId="{00311C53-45AC-1F8D-33FC-BC8E86883986}"/>
          </ac:spMkLst>
        </pc:spChg>
        <pc:spChg chg="add del mod">
          <ac:chgData name="Long Vo" userId="S::long.vo@nexlab.tech::a0681721-f591-41d9-8148-e63ea1557766" providerId="AD" clId="Web-{DA5B095B-EE97-4A8C-89B9-A6EC983D3FBC}" dt="2022-11-22T15:24:04.764" v="337"/>
          <ac:spMkLst>
            <pc:docMk/>
            <pc:sldMk cId="0" sldId="281"/>
            <ac:spMk id="31" creationId="{60B4F156-E35B-77F9-1447-2B57614EF60B}"/>
          </ac:spMkLst>
        </pc:spChg>
        <pc:spChg chg="add del mod">
          <ac:chgData name="Long Vo" userId="S::long.vo@nexlab.tech::a0681721-f591-41d9-8148-e63ea1557766" providerId="AD" clId="Web-{DA5B095B-EE97-4A8C-89B9-A6EC983D3FBC}" dt="2022-11-22T15:37:34.324" v="415"/>
          <ac:spMkLst>
            <pc:docMk/>
            <pc:sldMk cId="0" sldId="281"/>
            <ac:spMk id="39" creationId="{FECE2B60-C356-B705-6B05-BFA46DCD023F}"/>
          </ac:spMkLst>
        </pc:spChg>
        <pc:spChg chg="add del mod">
          <ac:chgData name="Long Vo" userId="S::long.vo@nexlab.tech::a0681721-f591-41d9-8148-e63ea1557766" providerId="AD" clId="Web-{DA5B095B-EE97-4A8C-89B9-A6EC983D3FBC}" dt="2022-11-22T15:37:45.496" v="416"/>
          <ac:spMkLst>
            <pc:docMk/>
            <pc:sldMk cId="0" sldId="281"/>
            <ac:spMk id="41" creationId="{C3FA0865-B857-57AB-7243-32C70BDAAF66}"/>
          </ac:spMkLst>
        </pc:spChg>
        <pc:spChg chg="add mod">
          <ac:chgData name="Long Vo" userId="S::long.vo@nexlab.tech::a0681721-f591-41d9-8148-e63ea1557766" providerId="AD" clId="Web-{DA5B095B-EE97-4A8C-89B9-A6EC983D3FBC}" dt="2022-11-22T15:55:20.236" v="790" actId="1076"/>
          <ac:spMkLst>
            <pc:docMk/>
            <pc:sldMk cId="0" sldId="281"/>
            <ac:spMk id="43" creationId="{3D825666-70E5-D369-9BD2-66DF5F48F0C9}"/>
          </ac:spMkLst>
        </pc:spChg>
        <pc:spChg chg="add mod">
          <ac:chgData name="Long Vo" userId="S::long.vo@nexlab.tech::a0681721-f591-41d9-8148-e63ea1557766" providerId="AD" clId="Web-{DA5B095B-EE97-4A8C-89B9-A6EC983D3FBC}" dt="2022-11-22T15:55:20.252" v="791" actId="1076"/>
          <ac:spMkLst>
            <pc:docMk/>
            <pc:sldMk cId="0" sldId="281"/>
            <ac:spMk id="45" creationId="{C3EBFB03-D626-4752-857B-D543B84B55CC}"/>
          </ac:spMkLst>
        </pc:spChg>
        <pc:spChg chg="add mod">
          <ac:chgData name="Long Vo" userId="S::long.vo@nexlab.tech::a0681721-f591-41d9-8148-e63ea1557766" providerId="AD" clId="Web-{DA5B095B-EE97-4A8C-89B9-A6EC983D3FBC}" dt="2022-11-22T15:55:20.299" v="793" actId="1076"/>
          <ac:spMkLst>
            <pc:docMk/>
            <pc:sldMk cId="0" sldId="281"/>
            <ac:spMk id="49" creationId="{1090BD07-18EC-DFDE-7B50-486EBDFFFC2B}"/>
          </ac:spMkLst>
        </pc:spChg>
        <pc:spChg chg="add mod">
          <ac:chgData name="Long Vo" userId="S::long.vo@nexlab.tech::a0681721-f591-41d9-8148-e63ea1557766" providerId="AD" clId="Web-{DA5B095B-EE97-4A8C-89B9-A6EC983D3FBC}" dt="2022-11-22T15:45:03.777" v="644" actId="1076"/>
          <ac:spMkLst>
            <pc:docMk/>
            <pc:sldMk cId="0" sldId="281"/>
            <ac:spMk id="53" creationId="{6D2A36D9-5458-CBB3-AC17-B5FDAB672C5C}"/>
          </ac:spMkLst>
        </pc:spChg>
        <pc:spChg chg="add mod">
          <ac:chgData name="Long Vo" userId="S::long.vo@nexlab.tech::a0681721-f591-41d9-8148-e63ea1557766" providerId="AD" clId="Web-{DA5B095B-EE97-4A8C-89B9-A6EC983D3FBC}" dt="2022-11-22T15:45:03.808" v="646" actId="1076"/>
          <ac:spMkLst>
            <pc:docMk/>
            <pc:sldMk cId="0" sldId="281"/>
            <ac:spMk id="57" creationId="{6AF1FE60-B973-70B5-6301-A4048EA96321}"/>
          </ac:spMkLst>
        </pc:spChg>
        <pc:spChg chg="add mod">
          <ac:chgData name="Long Vo" userId="S::long.vo@nexlab.tech::a0681721-f591-41d9-8148-e63ea1557766" providerId="AD" clId="Web-{DA5B095B-EE97-4A8C-89B9-A6EC983D3FBC}" dt="2022-11-22T15:44:08.353" v="594" actId="1076"/>
          <ac:spMkLst>
            <pc:docMk/>
            <pc:sldMk cId="0" sldId="281"/>
            <ac:spMk id="61" creationId="{87E3CE81-DA83-FA5A-9A30-28F687D77BC3}"/>
          </ac:spMkLst>
        </pc:spChg>
        <pc:spChg chg="add mod">
          <ac:chgData name="Long Vo" userId="S::long.vo@nexlab.tech::a0681721-f591-41d9-8148-e63ea1557766" providerId="AD" clId="Web-{DA5B095B-EE97-4A8C-89B9-A6EC983D3FBC}" dt="2022-11-22T15:45:03.855" v="648" actId="1076"/>
          <ac:spMkLst>
            <pc:docMk/>
            <pc:sldMk cId="0" sldId="281"/>
            <ac:spMk id="1793" creationId="{D9128CCC-E1FC-044E-2270-E07EA5947F46}"/>
          </ac:spMkLst>
        </pc:spChg>
        <pc:spChg chg="add mod">
          <ac:chgData name="Long Vo" userId="S::long.vo@nexlab.tech::a0681721-f591-41d9-8148-e63ea1557766" providerId="AD" clId="Web-{DA5B095B-EE97-4A8C-89B9-A6EC983D3FBC}" dt="2022-11-22T15:55:20.330" v="795" actId="1076"/>
          <ac:spMkLst>
            <pc:docMk/>
            <pc:sldMk cId="0" sldId="281"/>
            <ac:spMk id="1795" creationId="{4EBEFADB-F8B6-6117-4542-420B9385DDF9}"/>
          </ac:spMkLst>
        </pc:spChg>
        <pc:spChg chg="add mod">
          <ac:chgData name="Long Vo" userId="S::long.vo@nexlab.tech::a0681721-f591-41d9-8148-e63ea1557766" providerId="AD" clId="Web-{DA5B095B-EE97-4A8C-89B9-A6EC983D3FBC}" dt="2022-11-22T15:44:08.385" v="596" actId="1076"/>
          <ac:spMkLst>
            <pc:docMk/>
            <pc:sldMk cId="0" sldId="281"/>
            <ac:spMk id="1797" creationId="{B594EEEA-6E92-7DC6-17D2-5CA9AF72BCB2}"/>
          </ac:spMkLst>
        </pc:spChg>
        <pc:spChg chg="add mod">
          <ac:chgData name="Long Vo" userId="S::long.vo@nexlab.tech::a0681721-f591-41d9-8148-e63ea1557766" providerId="AD" clId="Web-{DA5B095B-EE97-4A8C-89B9-A6EC983D3FBC}" dt="2022-11-22T15:45:03.887" v="649" actId="1076"/>
          <ac:spMkLst>
            <pc:docMk/>
            <pc:sldMk cId="0" sldId="281"/>
            <ac:spMk id="1799" creationId="{FE175686-A7BF-97BC-0EE3-B769DA3F96B9}"/>
          </ac:spMkLst>
        </pc:spChg>
        <pc:spChg chg="add mod">
          <ac:chgData name="Long Vo" userId="S::long.vo@nexlab.tech::a0681721-f591-41d9-8148-e63ea1557766" providerId="AD" clId="Web-{DA5B095B-EE97-4A8C-89B9-A6EC983D3FBC}" dt="2022-11-22T15:55:20.346" v="796" actId="1076"/>
          <ac:spMkLst>
            <pc:docMk/>
            <pc:sldMk cId="0" sldId="281"/>
            <ac:spMk id="1801" creationId="{15B15395-3C79-C51C-000D-B8FAA718C0F6}"/>
          </ac:spMkLst>
        </pc:spChg>
        <pc:spChg chg="add mod">
          <ac:chgData name="Long Vo" userId="S::long.vo@nexlab.tech::a0681721-f591-41d9-8148-e63ea1557766" providerId="AD" clId="Web-{DA5B095B-EE97-4A8C-89B9-A6EC983D3FBC}" dt="2022-11-22T15:45:03.902" v="650" actId="1076"/>
          <ac:spMkLst>
            <pc:docMk/>
            <pc:sldMk cId="0" sldId="281"/>
            <ac:spMk id="1803" creationId="{9EC563A6-F8E6-4616-952A-8A832E5BC721}"/>
          </ac:spMkLst>
        </pc:spChg>
        <pc:spChg chg="add mod">
          <ac:chgData name="Long Vo" userId="S::long.vo@nexlab.tech::a0681721-f591-41d9-8148-e63ea1557766" providerId="AD" clId="Web-{DA5B095B-EE97-4A8C-89B9-A6EC983D3FBC}" dt="2022-11-22T15:45:55.138" v="696" actId="20577"/>
          <ac:spMkLst>
            <pc:docMk/>
            <pc:sldMk cId="0" sldId="281"/>
            <ac:spMk id="1805" creationId="{D40B3911-C96D-EA25-0BC0-F376C9D8EE3C}"/>
          </ac:spMkLst>
        </pc:spChg>
        <pc:spChg chg="add mod">
          <ac:chgData name="Long Vo" userId="S::long.vo@nexlab.tech::a0681721-f591-41d9-8148-e63ea1557766" providerId="AD" clId="Web-{DA5B095B-EE97-4A8C-89B9-A6EC983D3FBC}" dt="2022-11-22T15:44:08.416" v="598" actId="1076"/>
          <ac:spMkLst>
            <pc:docMk/>
            <pc:sldMk cId="0" sldId="281"/>
            <ac:spMk id="1807" creationId="{ACE50638-588F-5077-5578-7AE3B332F5AB}"/>
          </ac:spMkLst>
        </pc:spChg>
        <pc:spChg chg="add mod">
          <ac:chgData name="Long Vo" userId="S::long.vo@nexlab.tech::a0681721-f591-41d9-8148-e63ea1557766" providerId="AD" clId="Web-{DA5B095B-EE97-4A8C-89B9-A6EC983D3FBC}" dt="2022-11-22T15:44:08.447" v="600" actId="1076"/>
          <ac:spMkLst>
            <pc:docMk/>
            <pc:sldMk cId="0" sldId="281"/>
            <ac:spMk id="1811" creationId="{03EE2593-C1B9-5AB6-2A6E-3B8A8374F031}"/>
          </ac:spMkLst>
        </pc:spChg>
        <pc:spChg chg="add mod">
          <ac:chgData name="Long Vo" userId="S::long.vo@nexlab.tech::a0681721-f591-41d9-8148-e63ea1557766" providerId="AD" clId="Web-{DA5B095B-EE97-4A8C-89B9-A6EC983D3FBC}" dt="2022-11-22T15:55:20.361" v="797" actId="1076"/>
          <ac:spMkLst>
            <pc:docMk/>
            <pc:sldMk cId="0" sldId="281"/>
            <ac:spMk id="1813" creationId="{D1A92097-477D-3E29-715D-4E337AAF0525}"/>
          </ac:spMkLst>
        </pc:spChg>
        <pc:spChg chg="add mod">
          <ac:chgData name="Long Vo" userId="S::long.vo@nexlab.tech::a0681721-f591-41d9-8148-e63ea1557766" providerId="AD" clId="Web-{DA5B095B-EE97-4A8C-89B9-A6EC983D3FBC}" dt="2022-11-22T15:46:01.170" v="701" actId="20577"/>
          <ac:spMkLst>
            <pc:docMk/>
            <pc:sldMk cId="0" sldId="281"/>
            <ac:spMk id="1815" creationId="{58D2A1A8-14B6-F082-BBFE-5B1E75DBAF5A}"/>
          </ac:spMkLst>
        </pc:spChg>
        <pc:spChg chg="add mod">
          <ac:chgData name="Long Vo" userId="S::long.vo@nexlab.tech::a0681721-f591-41d9-8148-e63ea1557766" providerId="AD" clId="Web-{DA5B095B-EE97-4A8C-89B9-A6EC983D3FBC}" dt="2022-11-22T15:46:15.592" v="707" actId="20577"/>
          <ac:spMkLst>
            <pc:docMk/>
            <pc:sldMk cId="0" sldId="281"/>
            <ac:spMk id="1817" creationId="{7147796A-277A-F0A9-1B0D-DC59DBC53184}"/>
          </ac:spMkLst>
        </pc:spChg>
        <pc:spChg chg="add del">
          <ac:chgData name="Long Vo" userId="S::long.vo@nexlab.tech::a0681721-f591-41d9-8148-e63ea1557766" providerId="AD" clId="Web-{DA5B095B-EE97-4A8C-89B9-A6EC983D3FBC}" dt="2022-11-22T15:39:35.891" v="488"/>
          <ac:spMkLst>
            <pc:docMk/>
            <pc:sldMk cId="0" sldId="281"/>
            <ac:spMk id="1819" creationId="{84E3ACBF-5004-E759-3038-D7DEBC8546F3}"/>
          </ac:spMkLst>
        </pc:spChg>
        <pc:spChg chg="add del">
          <ac:chgData name="Long Vo" userId="S::long.vo@nexlab.tech::a0681721-f591-41d9-8148-e63ea1557766" providerId="AD" clId="Web-{DA5B095B-EE97-4A8C-89B9-A6EC983D3FBC}" dt="2022-11-22T15:39:35.891" v="487"/>
          <ac:spMkLst>
            <pc:docMk/>
            <pc:sldMk cId="0" sldId="281"/>
            <ac:spMk id="1821" creationId="{7EB9630D-ECA1-55AE-2352-0DA4DB712B47}"/>
          </ac:spMkLst>
        </pc:spChg>
        <pc:spChg chg="add del">
          <ac:chgData name="Long Vo" userId="S::long.vo@nexlab.tech::a0681721-f591-41d9-8148-e63ea1557766" providerId="AD" clId="Web-{DA5B095B-EE97-4A8C-89B9-A6EC983D3FBC}" dt="2022-11-22T15:39:35.891" v="485"/>
          <ac:spMkLst>
            <pc:docMk/>
            <pc:sldMk cId="0" sldId="281"/>
            <ac:spMk id="1825" creationId="{817ADFAF-B7B3-F0CE-75DB-73F52B747205}"/>
          </ac:spMkLst>
        </pc:spChg>
        <pc:spChg chg="add del">
          <ac:chgData name="Long Vo" userId="S::long.vo@nexlab.tech::a0681721-f591-41d9-8148-e63ea1557766" providerId="AD" clId="Web-{DA5B095B-EE97-4A8C-89B9-A6EC983D3FBC}" dt="2022-11-22T15:39:35.891" v="483"/>
          <ac:spMkLst>
            <pc:docMk/>
            <pc:sldMk cId="0" sldId="281"/>
            <ac:spMk id="1829" creationId="{67B4A5C9-F012-8BDB-FEF8-FCFE692BC78A}"/>
          </ac:spMkLst>
        </pc:spChg>
        <pc:spChg chg="add del">
          <ac:chgData name="Long Vo" userId="S::long.vo@nexlab.tech::a0681721-f591-41d9-8148-e63ea1557766" providerId="AD" clId="Web-{DA5B095B-EE97-4A8C-89B9-A6EC983D3FBC}" dt="2022-11-22T15:39:35.891" v="481"/>
          <ac:spMkLst>
            <pc:docMk/>
            <pc:sldMk cId="0" sldId="281"/>
            <ac:spMk id="1833" creationId="{75D46464-81DB-ADFB-C1A1-AFF73E3EDB93}"/>
          </ac:spMkLst>
        </pc:spChg>
        <pc:spChg chg="add del">
          <ac:chgData name="Long Vo" userId="S::long.vo@nexlab.tech::a0681721-f591-41d9-8148-e63ea1557766" providerId="AD" clId="Web-{DA5B095B-EE97-4A8C-89B9-A6EC983D3FBC}" dt="2022-11-22T15:39:35.891" v="479"/>
          <ac:spMkLst>
            <pc:docMk/>
            <pc:sldMk cId="0" sldId="281"/>
            <ac:spMk id="1837" creationId="{5AB1831D-FE25-6CA7-9842-7415095A8AC4}"/>
          </ac:spMkLst>
        </pc:spChg>
        <pc:spChg chg="add del">
          <ac:chgData name="Long Vo" userId="S::long.vo@nexlab.tech::a0681721-f591-41d9-8148-e63ea1557766" providerId="AD" clId="Web-{DA5B095B-EE97-4A8C-89B9-A6EC983D3FBC}" dt="2022-11-22T15:39:35.891" v="477"/>
          <ac:spMkLst>
            <pc:docMk/>
            <pc:sldMk cId="0" sldId="281"/>
            <ac:spMk id="1841" creationId="{29FFB8F1-A51E-3190-CC3C-5D426DB8F21B}"/>
          </ac:spMkLst>
        </pc:spChg>
        <pc:spChg chg="add del">
          <ac:chgData name="Long Vo" userId="S::long.vo@nexlab.tech::a0681721-f591-41d9-8148-e63ea1557766" providerId="AD" clId="Web-{DA5B095B-EE97-4A8C-89B9-A6EC983D3FBC}" dt="2022-11-22T15:39:35.891" v="476"/>
          <ac:spMkLst>
            <pc:docMk/>
            <pc:sldMk cId="0" sldId="281"/>
            <ac:spMk id="1843" creationId="{968E3F5A-5DC3-3570-F243-8E92973D1366}"/>
          </ac:spMkLst>
        </pc:spChg>
        <pc:spChg chg="add del">
          <ac:chgData name="Long Vo" userId="S::long.vo@nexlab.tech::a0681721-f591-41d9-8148-e63ea1557766" providerId="AD" clId="Web-{DA5B095B-EE97-4A8C-89B9-A6EC983D3FBC}" dt="2022-11-22T15:39:35.891" v="475"/>
          <ac:spMkLst>
            <pc:docMk/>
            <pc:sldMk cId="0" sldId="281"/>
            <ac:spMk id="1845" creationId="{39FAE790-8D05-C9AE-5C9B-D48794A0A526}"/>
          </ac:spMkLst>
        </pc:spChg>
        <pc:spChg chg="add del">
          <ac:chgData name="Long Vo" userId="S::long.vo@nexlab.tech::a0681721-f591-41d9-8148-e63ea1557766" providerId="AD" clId="Web-{DA5B095B-EE97-4A8C-89B9-A6EC983D3FBC}" dt="2022-11-22T15:39:35.891" v="474"/>
          <ac:spMkLst>
            <pc:docMk/>
            <pc:sldMk cId="0" sldId="281"/>
            <ac:spMk id="1847" creationId="{675299AC-5133-57E4-FA54-64CCAE6C14C8}"/>
          </ac:spMkLst>
        </pc:spChg>
        <pc:spChg chg="add del">
          <ac:chgData name="Long Vo" userId="S::long.vo@nexlab.tech::a0681721-f591-41d9-8148-e63ea1557766" providerId="AD" clId="Web-{DA5B095B-EE97-4A8C-89B9-A6EC983D3FBC}" dt="2022-11-22T15:39:35.891" v="473"/>
          <ac:spMkLst>
            <pc:docMk/>
            <pc:sldMk cId="0" sldId="281"/>
            <ac:spMk id="1849" creationId="{C5D30E2E-2079-D87D-CE61-450E0A2B21E0}"/>
          </ac:spMkLst>
        </pc:spChg>
        <pc:spChg chg="add del">
          <ac:chgData name="Long Vo" userId="S::long.vo@nexlab.tech::a0681721-f591-41d9-8148-e63ea1557766" providerId="AD" clId="Web-{DA5B095B-EE97-4A8C-89B9-A6EC983D3FBC}" dt="2022-11-22T15:39:35.891" v="472"/>
          <ac:spMkLst>
            <pc:docMk/>
            <pc:sldMk cId="0" sldId="281"/>
            <ac:spMk id="1851" creationId="{D05CBF7A-9FB1-B738-EA6F-B2204D6306B7}"/>
          </ac:spMkLst>
        </pc:spChg>
        <pc:spChg chg="add del">
          <ac:chgData name="Long Vo" userId="S::long.vo@nexlab.tech::a0681721-f591-41d9-8148-e63ea1557766" providerId="AD" clId="Web-{DA5B095B-EE97-4A8C-89B9-A6EC983D3FBC}" dt="2022-11-22T15:39:35.891" v="471"/>
          <ac:spMkLst>
            <pc:docMk/>
            <pc:sldMk cId="0" sldId="281"/>
            <ac:spMk id="1853" creationId="{BED04DE7-0BC8-981C-FAFC-723B4A673EC0}"/>
          </ac:spMkLst>
        </pc:spChg>
        <pc:spChg chg="mod">
          <ac:chgData name="Long Vo" userId="S::long.vo@nexlab.tech::a0681721-f591-41d9-8148-e63ea1557766" providerId="AD" clId="Web-{DA5B095B-EE97-4A8C-89B9-A6EC983D3FBC}" dt="2022-11-22T15:44:32.651" v="631" actId="1076"/>
          <ac:spMkLst>
            <pc:docMk/>
            <pc:sldMk cId="0" sldId="281"/>
            <ac:spMk id="1855" creationId="{00000000-0000-0000-0000-000000000000}"/>
          </ac:spMkLst>
        </pc:spChg>
        <pc:spChg chg="del">
          <ac:chgData name="Long Vo" userId="S::long.vo@nexlab.tech::a0681721-f591-41d9-8148-e63ea1557766" providerId="AD" clId="Web-{DA5B095B-EE97-4A8C-89B9-A6EC983D3FBC}" dt="2022-11-22T15:23:27.576" v="311"/>
          <ac:spMkLst>
            <pc:docMk/>
            <pc:sldMk cId="0" sldId="281"/>
            <ac:spMk id="1856" creationId="{00000000-0000-0000-0000-000000000000}"/>
          </ac:spMkLst>
        </pc:spChg>
        <pc:spChg chg="del">
          <ac:chgData name="Long Vo" userId="S::long.vo@nexlab.tech::a0681721-f591-41d9-8148-e63ea1557766" providerId="AD" clId="Web-{DA5B095B-EE97-4A8C-89B9-A6EC983D3FBC}" dt="2022-11-22T15:23:27.435" v="310"/>
          <ac:spMkLst>
            <pc:docMk/>
            <pc:sldMk cId="0" sldId="281"/>
            <ac:spMk id="1857" creationId="{00000000-0000-0000-0000-000000000000}"/>
          </ac:spMkLst>
        </pc:spChg>
        <pc:spChg chg="del">
          <ac:chgData name="Long Vo" userId="S::long.vo@nexlab.tech::a0681721-f591-41d9-8148-e63ea1557766" providerId="AD" clId="Web-{DA5B095B-EE97-4A8C-89B9-A6EC983D3FBC}" dt="2022-11-22T15:23:27.326" v="309"/>
          <ac:spMkLst>
            <pc:docMk/>
            <pc:sldMk cId="0" sldId="281"/>
            <ac:spMk id="1858" creationId="{00000000-0000-0000-0000-000000000000}"/>
          </ac:spMkLst>
        </pc:spChg>
        <pc:spChg chg="del">
          <ac:chgData name="Long Vo" userId="S::long.vo@nexlab.tech::a0681721-f591-41d9-8148-e63ea1557766" providerId="AD" clId="Web-{DA5B095B-EE97-4A8C-89B9-A6EC983D3FBC}" dt="2022-11-22T15:23:27.201" v="308"/>
          <ac:spMkLst>
            <pc:docMk/>
            <pc:sldMk cId="0" sldId="281"/>
            <ac:spMk id="1859" creationId="{00000000-0000-0000-0000-000000000000}"/>
          </ac:spMkLst>
        </pc:spChg>
        <pc:spChg chg="del">
          <ac:chgData name="Long Vo" userId="S::long.vo@nexlab.tech::a0681721-f591-41d9-8148-e63ea1557766" providerId="AD" clId="Web-{DA5B095B-EE97-4A8C-89B9-A6EC983D3FBC}" dt="2022-11-22T15:23:27.060" v="307"/>
          <ac:spMkLst>
            <pc:docMk/>
            <pc:sldMk cId="0" sldId="281"/>
            <ac:spMk id="1860" creationId="{00000000-0000-0000-0000-000000000000}"/>
          </ac:spMkLst>
        </pc:spChg>
        <pc:spChg chg="del">
          <ac:chgData name="Long Vo" userId="S::long.vo@nexlab.tech::a0681721-f591-41d9-8148-e63ea1557766" providerId="AD" clId="Web-{DA5B095B-EE97-4A8C-89B9-A6EC983D3FBC}" dt="2022-11-22T15:23:26.935" v="306"/>
          <ac:spMkLst>
            <pc:docMk/>
            <pc:sldMk cId="0" sldId="281"/>
            <ac:spMk id="1861" creationId="{00000000-0000-0000-0000-000000000000}"/>
          </ac:spMkLst>
        </pc:spChg>
        <pc:spChg chg="del">
          <ac:chgData name="Long Vo" userId="S::long.vo@nexlab.tech::a0681721-f591-41d9-8148-e63ea1557766" providerId="AD" clId="Web-{DA5B095B-EE97-4A8C-89B9-A6EC983D3FBC}" dt="2022-11-22T15:23:26.826" v="305"/>
          <ac:spMkLst>
            <pc:docMk/>
            <pc:sldMk cId="0" sldId="281"/>
            <ac:spMk id="1862" creationId="{00000000-0000-0000-0000-000000000000}"/>
          </ac:spMkLst>
        </pc:spChg>
        <pc:spChg chg="del">
          <ac:chgData name="Long Vo" userId="S::long.vo@nexlab.tech::a0681721-f591-41d9-8148-e63ea1557766" providerId="AD" clId="Web-{DA5B095B-EE97-4A8C-89B9-A6EC983D3FBC}" dt="2022-11-22T15:23:26.654" v="304"/>
          <ac:spMkLst>
            <pc:docMk/>
            <pc:sldMk cId="0" sldId="281"/>
            <ac:spMk id="1863" creationId="{00000000-0000-0000-0000-000000000000}"/>
          </ac:spMkLst>
        </pc:spChg>
        <pc:spChg chg="del">
          <ac:chgData name="Long Vo" userId="S::long.vo@nexlab.tech::a0681721-f591-41d9-8148-e63ea1557766" providerId="AD" clId="Web-{DA5B095B-EE97-4A8C-89B9-A6EC983D3FBC}" dt="2022-11-22T15:23:26.513" v="303"/>
          <ac:spMkLst>
            <pc:docMk/>
            <pc:sldMk cId="0" sldId="281"/>
            <ac:spMk id="1864" creationId="{00000000-0000-0000-0000-000000000000}"/>
          </ac:spMkLst>
        </pc:spChg>
        <pc:spChg chg="del">
          <ac:chgData name="Long Vo" userId="S::long.vo@nexlab.tech::a0681721-f591-41d9-8148-e63ea1557766" providerId="AD" clId="Web-{DA5B095B-EE97-4A8C-89B9-A6EC983D3FBC}" dt="2022-11-22T15:23:26.372" v="302"/>
          <ac:spMkLst>
            <pc:docMk/>
            <pc:sldMk cId="0" sldId="281"/>
            <ac:spMk id="1865" creationId="{00000000-0000-0000-0000-000000000000}"/>
          </ac:spMkLst>
        </pc:spChg>
        <pc:spChg chg="del">
          <ac:chgData name="Long Vo" userId="S::long.vo@nexlab.tech::a0681721-f591-41d9-8148-e63ea1557766" providerId="AD" clId="Web-{DA5B095B-EE97-4A8C-89B9-A6EC983D3FBC}" dt="2022-11-22T15:23:26.216" v="301"/>
          <ac:spMkLst>
            <pc:docMk/>
            <pc:sldMk cId="0" sldId="281"/>
            <ac:spMk id="1866" creationId="{00000000-0000-0000-0000-000000000000}"/>
          </ac:spMkLst>
        </pc:spChg>
        <pc:spChg chg="del">
          <ac:chgData name="Long Vo" userId="S::long.vo@nexlab.tech::a0681721-f591-41d9-8148-e63ea1557766" providerId="AD" clId="Web-{DA5B095B-EE97-4A8C-89B9-A6EC983D3FBC}" dt="2022-11-22T15:23:26.075" v="300"/>
          <ac:spMkLst>
            <pc:docMk/>
            <pc:sldMk cId="0" sldId="281"/>
            <ac:spMk id="1867" creationId="{00000000-0000-0000-0000-000000000000}"/>
          </ac:spMkLst>
        </pc:spChg>
        <pc:spChg chg="add del">
          <ac:chgData name="Long Vo" userId="S::long.vo@nexlab.tech::a0681721-f591-41d9-8148-e63ea1557766" providerId="AD" clId="Web-{DA5B095B-EE97-4A8C-89B9-A6EC983D3FBC}" dt="2022-11-22T15:39:35.891" v="470"/>
          <ac:spMkLst>
            <pc:docMk/>
            <pc:sldMk cId="0" sldId="281"/>
            <ac:spMk id="1868" creationId="{C6D44710-5B64-7673-0F18-A7A9A98BB272}"/>
          </ac:spMkLst>
        </pc:spChg>
        <pc:spChg chg="add del">
          <ac:chgData name="Long Vo" userId="S::long.vo@nexlab.tech::a0681721-f591-41d9-8148-e63ea1557766" providerId="AD" clId="Web-{DA5B095B-EE97-4A8C-89B9-A6EC983D3FBC}" dt="2022-11-22T15:39:35.891" v="468"/>
          <ac:spMkLst>
            <pc:docMk/>
            <pc:sldMk cId="0" sldId="281"/>
            <ac:spMk id="1872" creationId="{A8C5221C-96B8-BBC8-783F-7D6371666023}"/>
          </ac:spMkLst>
        </pc:spChg>
        <pc:spChg chg="add del">
          <ac:chgData name="Long Vo" userId="S::long.vo@nexlab.tech::a0681721-f591-41d9-8148-e63ea1557766" providerId="AD" clId="Web-{DA5B095B-EE97-4A8C-89B9-A6EC983D3FBC}" dt="2022-11-22T15:39:35.891" v="467"/>
          <ac:spMkLst>
            <pc:docMk/>
            <pc:sldMk cId="0" sldId="281"/>
            <ac:spMk id="1874" creationId="{C220ACD3-D459-ABB4-26C9-E1442D252496}"/>
          </ac:spMkLst>
        </pc:spChg>
        <pc:spChg chg="add del">
          <ac:chgData name="Long Vo" userId="S::long.vo@nexlab.tech::a0681721-f591-41d9-8148-e63ea1557766" providerId="AD" clId="Web-{DA5B095B-EE97-4A8C-89B9-A6EC983D3FBC}" dt="2022-11-22T15:39:35.891" v="466"/>
          <ac:spMkLst>
            <pc:docMk/>
            <pc:sldMk cId="0" sldId="281"/>
            <ac:spMk id="1876" creationId="{A1FAA989-6FE1-7DD2-7BDC-8DDC05DD00C3}"/>
          </ac:spMkLst>
        </pc:spChg>
        <pc:spChg chg="add del">
          <ac:chgData name="Long Vo" userId="S::long.vo@nexlab.tech::a0681721-f591-41d9-8148-e63ea1557766" providerId="AD" clId="Web-{DA5B095B-EE97-4A8C-89B9-A6EC983D3FBC}" dt="2022-11-22T15:39:35.891" v="465"/>
          <ac:spMkLst>
            <pc:docMk/>
            <pc:sldMk cId="0" sldId="281"/>
            <ac:spMk id="1878" creationId="{A4662F15-01B8-93C9-8618-792AF2BBCD36}"/>
          </ac:spMkLst>
        </pc:spChg>
        <pc:spChg chg="add mod">
          <ac:chgData name="Long Vo" userId="S::long.vo@nexlab.tech::a0681721-f591-41d9-8148-e63ea1557766" providerId="AD" clId="Web-{DA5B095B-EE97-4A8C-89B9-A6EC983D3FBC}" dt="2022-11-22T15:55:20.377" v="798" actId="1076"/>
          <ac:spMkLst>
            <pc:docMk/>
            <pc:sldMk cId="0" sldId="281"/>
            <ac:spMk id="1881" creationId="{2CF1CBCC-A074-A27D-16DD-839236B85C78}"/>
          </ac:spMkLst>
        </pc:spChg>
        <pc:spChg chg="add mod">
          <ac:chgData name="Long Vo" userId="S::long.vo@nexlab.tech::a0681721-f591-41d9-8148-e63ea1557766" providerId="AD" clId="Web-{DA5B095B-EE97-4A8C-89B9-A6EC983D3FBC}" dt="2022-11-22T15:45:03.918" v="651" actId="1076"/>
          <ac:spMkLst>
            <pc:docMk/>
            <pc:sldMk cId="0" sldId="281"/>
            <ac:spMk id="1883" creationId="{AD6CD165-DF6A-A756-3FD8-0F166DE428C4}"/>
          </ac:spMkLst>
        </pc:spChg>
        <pc:spChg chg="add mod">
          <ac:chgData name="Long Vo" userId="S::long.vo@nexlab.tech::a0681721-f591-41d9-8148-e63ea1557766" providerId="AD" clId="Web-{DA5B095B-EE97-4A8C-89B9-A6EC983D3FBC}" dt="2022-11-22T15:45:03.965" v="653" actId="1076"/>
          <ac:spMkLst>
            <pc:docMk/>
            <pc:sldMk cId="0" sldId="281"/>
            <ac:spMk id="1885" creationId="{33004E41-C1D1-5BD6-AF46-A6B2E22139A3}"/>
          </ac:spMkLst>
        </pc:spChg>
        <pc:spChg chg="add mod">
          <ac:chgData name="Long Vo" userId="S::long.vo@nexlab.tech::a0681721-f591-41d9-8148-e63ea1557766" providerId="AD" clId="Web-{DA5B095B-EE97-4A8C-89B9-A6EC983D3FBC}" dt="2022-11-22T15:55:20.424" v="800" actId="1076"/>
          <ac:spMkLst>
            <pc:docMk/>
            <pc:sldMk cId="0" sldId="281"/>
            <ac:spMk id="1886" creationId="{842FB5FD-3008-D137-EC6E-9992BC5BFE06}"/>
          </ac:spMkLst>
        </pc:spChg>
        <pc:spChg chg="add mod">
          <ac:chgData name="Long Vo" userId="S::long.vo@nexlab.tech::a0681721-f591-41d9-8148-e63ea1557766" providerId="AD" clId="Web-{DA5B095B-EE97-4A8C-89B9-A6EC983D3FBC}" dt="2022-11-22T15:44:08.478" v="602" actId="1076"/>
          <ac:spMkLst>
            <pc:docMk/>
            <pc:sldMk cId="0" sldId="281"/>
            <ac:spMk id="1887" creationId="{5FB9B593-EB58-6C0B-4AC5-D6E913851FA2}"/>
          </ac:spMkLst>
        </pc:spChg>
        <pc:spChg chg="add mod">
          <ac:chgData name="Long Vo" userId="S::long.vo@nexlab.tech::a0681721-f591-41d9-8148-e63ea1557766" providerId="AD" clId="Web-{DA5B095B-EE97-4A8C-89B9-A6EC983D3FBC}" dt="2022-11-22T15:44:08.494" v="603" actId="1076"/>
          <ac:spMkLst>
            <pc:docMk/>
            <pc:sldMk cId="0" sldId="281"/>
            <ac:spMk id="1888" creationId="{27E49A10-99CC-6D49-31CF-9A3099F30978}"/>
          </ac:spMkLst>
        </pc:spChg>
        <pc:spChg chg="add mod">
          <ac:chgData name="Long Vo" userId="S::long.vo@nexlab.tech::a0681721-f591-41d9-8148-e63ea1557766" providerId="AD" clId="Web-{DA5B095B-EE97-4A8C-89B9-A6EC983D3FBC}" dt="2022-11-22T15:46:20.717" v="710" actId="20577"/>
          <ac:spMkLst>
            <pc:docMk/>
            <pc:sldMk cId="0" sldId="281"/>
            <ac:spMk id="1890" creationId="{3C60404E-89A1-36AC-AD3A-075B8CBCD687}"/>
          </ac:spMkLst>
        </pc:spChg>
        <pc:spChg chg="add mod">
          <ac:chgData name="Long Vo" userId="S::long.vo@nexlab.tech::a0681721-f591-41d9-8148-e63ea1557766" providerId="AD" clId="Web-{DA5B095B-EE97-4A8C-89B9-A6EC983D3FBC}" dt="2022-11-22T15:46:30.718" v="713" actId="20577"/>
          <ac:spMkLst>
            <pc:docMk/>
            <pc:sldMk cId="0" sldId="281"/>
            <ac:spMk id="1891" creationId="{38003164-F0A5-2A0C-F661-D7F549F66A2C}"/>
          </ac:spMkLst>
        </pc:spChg>
        <pc:spChg chg="add mod">
          <ac:chgData name="Long Vo" userId="S::long.vo@nexlab.tech::a0681721-f591-41d9-8148-e63ea1557766" providerId="AD" clId="Web-{DA5B095B-EE97-4A8C-89B9-A6EC983D3FBC}" dt="2022-11-22T15:46:36.327" v="719" actId="20577"/>
          <ac:spMkLst>
            <pc:docMk/>
            <pc:sldMk cId="0" sldId="281"/>
            <ac:spMk id="1892" creationId="{A5947620-2822-B4BE-EE96-C4571F147342}"/>
          </ac:spMkLst>
        </pc:spChg>
        <pc:spChg chg="add mod">
          <ac:chgData name="Long Vo" userId="S::long.vo@nexlab.tech::a0681721-f591-41d9-8148-e63ea1557766" providerId="AD" clId="Web-{DA5B095B-EE97-4A8C-89B9-A6EC983D3FBC}" dt="2022-11-22T15:45:18.106" v="679" actId="1076"/>
          <ac:spMkLst>
            <pc:docMk/>
            <pc:sldMk cId="0" sldId="281"/>
            <ac:spMk id="1897" creationId="{9766F185-340C-4A54-3F5B-4F50759130F7}"/>
          </ac:spMkLst>
        </pc:spChg>
        <pc:spChg chg="add mod">
          <ac:chgData name="Long Vo" userId="S::long.vo@nexlab.tech::a0681721-f591-41d9-8148-e63ea1557766" providerId="AD" clId="Web-{DA5B095B-EE97-4A8C-89B9-A6EC983D3FBC}" dt="2022-11-22T15:45:18.153" v="681" actId="1076"/>
          <ac:spMkLst>
            <pc:docMk/>
            <pc:sldMk cId="0" sldId="281"/>
            <ac:spMk id="1899" creationId="{5F7A78F4-B0B5-CB07-C91D-44ED9F8F5B92}"/>
          </ac:spMkLst>
        </pc:spChg>
        <pc:spChg chg="add mod">
          <ac:chgData name="Long Vo" userId="S::long.vo@nexlab.tech::a0681721-f591-41d9-8148-e63ea1557766" providerId="AD" clId="Web-{DA5B095B-EE97-4A8C-89B9-A6EC983D3FBC}" dt="2022-11-22T15:45:18.184" v="683" actId="1076"/>
          <ac:spMkLst>
            <pc:docMk/>
            <pc:sldMk cId="0" sldId="281"/>
            <ac:spMk id="1901" creationId="{B5858DEF-3048-37A7-04CC-E5B3EFA148F9}"/>
          </ac:spMkLst>
        </pc:spChg>
        <pc:spChg chg="add mod">
          <ac:chgData name="Long Vo" userId="S::long.vo@nexlab.tech::a0681721-f591-41d9-8148-e63ea1557766" providerId="AD" clId="Web-{DA5B095B-EE97-4A8C-89B9-A6EC983D3FBC}" dt="2022-11-22T15:45:18.199" v="684" actId="1076"/>
          <ac:spMkLst>
            <pc:docMk/>
            <pc:sldMk cId="0" sldId="281"/>
            <ac:spMk id="1902" creationId="{D18F0A5D-F13D-1EDC-71A1-BE34196003A7}"/>
          </ac:spMkLst>
        </pc:spChg>
        <pc:spChg chg="add mod">
          <ac:chgData name="Long Vo" userId="S::long.vo@nexlab.tech::a0681721-f591-41d9-8148-e63ea1557766" providerId="AD" clId="Web-{DA5B095B-EE97-4A8C-89B9-A6EC983D3FBC}" dt="2022-11-22T15:45:45.841" v="693" actId="20577"/>
          <ac:spMkLst>
            <pc:docMk/>
            <pc:sldMk cId="0" sldId="281"/>
            <ac:spMk id="1903" creationId="{ACE6CCDB-EA18-3B71-BC36-90935E25C54D}"/>
          </ac:spMkLst>
        </pc:spChg>
        <pc:spChg chg="add mod">
          <ac:chgData name="Long Vo" userId="S::long.vo@nexlab.tech::a0681721-f591-41d9-8148-e63ea1557766" providerId="AD" clId="Web-{DA5B095B-EE97-4A8C-89B9-A6EC983D3FBC}" dt="2022-11-22T15:46:08.998" v="704" actId="20577"/>
          <ac:spMkLst>
            <pc:docMk/>
            <pc:sldMk cId="0" sldId="281"/>
            <ac:spMk id="1904" creationId="{E8C2E35A-DAB6-9806-5109-CDECB3D11BDF}"/>
          </ac:spMkLst>
        </pc:spChg>
        <pc:spChg chg="add mod">
          <ac:chgData name="Long Vo" userId="S::long.vo@nexlab.tech::a0681721-f591-41d9-8148-e63ea1557766" providerId="AD" clId="Web-{DA5B095B-EE97-4A8C-89B9-A6EC983D3FBC}" dt="2022-11-22T15:45:18.278" v="687" actId="1076"/>
          <ac:spMkLst>
            <pc:docMk/>
            <pc:sldMk cId="0" sldId="281"/>
            <ac:spMk id="1905" creationId="{6A4A5EFF-A585-2BB8-E67E-B6A66117EC07}"/>
          </ac:spMkLst>
        </pc:spChg>
        <pc:spChg chg="add mod">
          <ac:chgData name="Long Vo" userId="S::long.vo@nexlab.tech::a0681721-f591-41d9-8148-e63ea1557766" providerId="AD" clId="Web-{DA5B095B-EE97-4A8C-89B9-A6EC983D3FBC}" dt="2022-11-22T15:45:18.309" v="689" actId="1076"/>
          <ac:spMkLst>
            <pc:docMk/>
            <pc:sldMk cId="0" sldId="281"/>
            <ac:spMk id="1907" creationId="{BC52EC07-1F4C-5709-5A5F-C26B7A6A551D}"/>
          </ac:spMkLst>
        </pc:spChg>
        <pc:spChg chg="add mod">
          <ac:chgData name="Long Vo" userId="S::long.vo@nexlab.tech::a0681721-f591-41d9-8148-e63ea1557766" providerId="AD" clId="Web-{DA5B095B-EE97-4A8C-89B9-A6EC983D3FBC}" dt="2022-11-22T15:46:31.780" v="716" actId="20577"/>
          <ac:spMkLst>
            <pc:docMk/>
            <pc:sldMk cId="0" sldId="281"/>
            <ac:spMk id="1908" creationId="{A3220C46-AEAD-C32A-F551-60B7F7CF7E36}"/>
          </ac:spMkLst>
        </pc:spChg>
        <pc:graphicFrameChg chg="add del mod">
          <ac:chgData name="Long Vo" userId="S::long.vo@nexlab.tech::a0681721-f591-41d9-8148-e63ea1557766" providerId="AD" clId="Web-{DA5B095B-EE97-4A8C-89B9-A6EC983D3FBC}" dt="2022-11-22T15:23:34.404" v="317"/>
          <ac:graphicFrameMkLst>
            <pc:docMk/>
            <pc:sldMk cId="0" sldId="281"/>
            <ac:graphicFrameMk id="27" creationId="{CB2F05A9-B2B1-78CB-316F-10E42FBE14C2}"/>
          </ac:graphicFrameMkLst>
        </pc:graphicFrameChg>
        <pc:graphicFrameChg chg="add del mod modGraphic">
          <ac:chgData name="Long Vo" userId="S::long.vo@nexlab.tech::a0681721-f591-41d9-8148-e63ea1557766" providerId="AD" clId="Web-{DA5B095B-EE97-4A8C-89B9-A6EC983D3FBC}" dt="2022-11-22T15:25:27.486" v="385"/>
          <ac:graphicFrameMkLst>
            <pc:docMk/>
            <pc:sldMk cId="0" sldId="281"/>
            <ac:graphicFrameMk id="30" creationId="{E87F3B05-A5E7-C8AD-FE43-44050A1FC75A}"/>
          </ac:graphicFrameMkLst>
        </pc:graphicFrameChg>
        <pc:graphicFrameChg chg="add del mod modGraphic">
          <ac:chgData name="Long Vo" userId="S::long.vo@nexlab.tech::a0681721-f591-41d9-8148-e63ea1557766" providerId="AD" clId="Web-{DA5B095B-EE97-4A8C-89B9-A6EC983D3FBC}" dt="2022-11-22T15:31:35.905" v="406"/>
          <ac:graphicFrameMkLst>
            <pc:docMk/>
            <pc:sldMk cId="0" sldId="281"/>
            <ac:graphicFrameMk id="35" creationId="{C5938141-DC06-2620-BA89-88DDE44375B7}"/>
          </ac:graphicFrameMkLst>
        </pc:graphicFrameChg>
        <pc:graphicFrameChg chg="add del mod modGraphic">
          <ac:chgData name="Long Vo" userId="S::long.vo@nexlab.tech::a0681721-f591-41d9-8148-e63ea1557766" providerId="AD" clId="Web-{DA5B095B-EE97-4A8C-89B9-A6EC983D3FBC}" dt="2022-11-22T15:36:08.415" v="412"/>
          <ac:graphicFrameMkLst>
            <pc:docMk/>
            <pc:sldMk cId="0" sldId="281"/>
            <ac:graphicFrameMk id="37" creationId="{F386B010-8A35-6122-D33B-3EAC622FD8BF}"/>
          </ac:graphicFrameMkLst>
        </pc:graphicFrameChg>
        <pc:graphicFrameChg chg="add del mod">
          <ac:chgData name="Long Vo" userId="S::long.vo@nexlab.tech::a0681721-f591-41d9-8148-e63ea1557766" providerId="AD" clId="Web-{DA5B095B-EE97-4A8C-89B9-A6EC983D3FBC}" dt="2022-11-22T15:40:17.673" v="497"/>
          <ac:graphicFrameMkLst>
            <pc:docMk/>
            <pc:sldMk cId="0" sldId="281"/>
            <ac:graphicFrameMk id="1880" creationId="{10DE2653-28FC-626A-A6F5-1759F6D7A39B}"/>
          </ac:graphicFrameMkLst>
        </pc:graphicFrameChg>
        <pc:graphicFrameChg chg="add del mod">
          <ac:chgData name="Long Vo" userId="S::long.vo@nexlab.tech::a0681721-f591-41d9-8148-e63ea1557766" providerId="AD" clId="Web-{DA5B095B-EE97-4A8C-89B9-A6EC983D3FBC}" dt="2022-11-22T15:42:34.194" v="553"/>
          <ac:graphicFrameMkLst>
            <pc:docMk/>
            <pc:sldMk cId="0" sldId="281"/>
            <ac:graphicFrameMk id="1894" creationId="{D7D0E0D5-3231-B510-ADFC-9EF26BDB0875}"/>
          </ac:graphicFrameMkLst>
        </pc:graphicFrameChg>
        <pc:graphicFrameChg chg="add del mod">
          <ac:chgData name="Long Vo" userId="S::long.vo@nexlab.tech::a0681721-f591-41d9-8148-e63ea1557766" providerId="AD" clId="Web-{DA5B095B-EE97-4A8C-89B9-A6EC983D3FBC}" dt="2022-11-22T15:42:50.944" v="555"/>
          <ac:graphicFrameMkLst>
            <pc:docMk/>
            <pc:sldMk cId="0" sldId="281"/>
            <ac:graphicFrameMk id="1896" creationId="{4CF45889-8EDC-0941-DFC2-538A3E7B607B}"/>
          </ac:graphicFrameMkLst>
        </pc:graphicFrameChg>
        <pc:cxnChg chg="add del">
          <ac:chgData name="Long Vo" userId="S::long.vo@nexlab.tech::a0681721-f591-41d9-8148-e63ea1557766" providerId="AD" clId="Web-{DA5B095B-EE97-4A8C-89B9-A6EC983D3FBC}" dt="2022-11-22T15:27:38.381" v="387"/>
          <ac:cxnSpMkLst>
            <pc:docMk/>
            <pc:sldMk cId="0" sldId="281"/>
            <ac:cxnSpMk id="32" creationId="{ACF1EEBC-4B45-14C1-87C4-2844B0D1228A}"/>
          </ac:cxnSpMkLst>
        </pc:cxnChg>
        <pc:cxnChg chg="add del mod">
          <ac:chgData name="Long Vo" userId="S::long.vo@nexlab.tech::a0681721-f591-41d9-8148-e63ea1557766" providerId="AD" clId="Web-{DA5B095B-EE97-4A8C-89B9-A6EC983D3FBC}" dt="2022-11-22T15:28:54.556" v="394"/>
          <ac:cxnSpMkLst>
            <pc:docMk/>
            <pc:sldMk cId="0" sldId="281"/>
            <ac:cxnSpMk id="34" creationId="{2630D0B6-5D3D-CA5F-F99D-7E44CA058253}"/>
          </ac:cxnSpMkLst>
        </pc:cxnChg>
        <pc:cxnChg chg="add mod">
          <ac:chgData name="Long Vo" userId="S::long.vo@nexlab.tech::a0681721-f591-41d9-8148-e63ea1557766" providerId="AD" clId="Web-{DA5B095B-EE97-4A8C-89B9-A6EC983D3FBC}" dt="2022-11-22T15:55:20.283" v="792" actId="1076"/>
          <ac:cxnSpMkLst>
            <pc:docMk/>
            <pc:sldMk cId="0" sldId="281"/>
            <ac:cxnSpMk id="47" creationId="{80A421A2-6D97-6366-3FCC-C9CA626A7D0C}"/>
          </ac:cxnSpMkLst>
        </pc:cxnChg>
        <pc:cxnChg chg="add mod">
          <ac:chgData name="Long Vo" userId="S::long.vo@nexlab.tech::a0681721-f591-41d9-8148-e63ea1557766" providerId="AD" clId="Web-{DA5B095B-EE97-4A8C-89B9-A6EC983D3FBC}" dt="2022-11-22T15:55:20.314" v="794" actId="1076"/>
          <ac:cxnSpMkLst>
            <pc:docMk/>
            <pc:sldMk cId="0" sldId="281"/>
            <ac:cxnSpMk id="51" creationId="{91EB3D04-4601-0686-904B-443131F8EC7F}"/>
          </ac:cxnSpMkLst>
        </pc:cxnChg>
        <pc:cxnChg chg="add mod">
          <ac:chgData name="Long Vo" userId="S::long.vo@nexlab.tech::a0681721-f591-41d9-8148-e63ea1557766" providerId="AD" clId="Web-{DA5B095B-EE97-4A8C-89B9-A6EC983D3FBC}" dt="2022-11-22T15:45:03.793" v="645" actId="1076"/>
          <ac:cxnSpMkLst>
            <pc:docMk/>
            <pc:sldMk cId="0" sldId="281"/>
            <ac:cxnSpMk id="55" creationId="{99B29AE8-4710-A2B6-D799-5C2BBCDBDD00}"/>
          </ac:cxnSpMkLst>
        </pc:cxnChg>
        <pc:cxnChg chg="add mod">
          <ac:chgData name="Long Vo" userId="S::long.vo@nexlab.tech::a0681721-f591-41d9-8148-e63ea1557766" providerId="AD" clId="Web-{DA5B095B-EE97-4A8C-89B9-A6EC983D3FBC}" dt="2022-11-22T15:45:03.840" v="647" actId="1076"/>
          <ac:cxnSpMkLst>
            <pc:docMk/>
            <pc:sldMk cId="0" sldId="281"/>
            <ac:cxnSpMk id="59" creationId="{B373F111-A5E8-C55D-A6C1-B869AEA4CB33}"/>
          </ac:cxnSpMkLst>
        </pc:cxnChg>
        <pc:cxnChg chg="add mod">
          <ac:chgData name="Long Vo" userId="S::long.vo@nexlab.tech::a0681721-f591-41d9-8148-e63ea1557766" providerId="AD" clId="Web-{DA5B095B-EE97-4A8C-89B9-A6EC983D3FBC}" dt="2022-11-22T15:44:08.369" v="595" actId="1076"/>
          <ac:cxnSpMkLst>
            <pc:docMk/>
            <pc:sldMk cId="0" sldId="281"/>
            <ac:cxnSpMk id="63" creationId="{DA20FDDF-521F-ABB8-0160-7EEAD82C29EE}"/>
          </ac:cxnSpMkLst>
        </pc:cxnChg>
        <pc:cxnChg chg="add mod">
          <ac:chgData name="Long Vo" userId="S::long.vo@nexlab.tech::a0681721-f591-41d9-8148-e63ea1557766" providerId="AD" clId="Web-{DA5B095B-EE97-4A8C-89B9-A6EC983D3FBC}" dt="2022-11-22T15:44:08.431" v="599" actId="1076"/>
          <ac:cxnSpMkLst>
            <pc:docMk/>
            <pc:sldMk cId="0" sldId="281"/>
            <ac:cxnSpMk id="1809" creationId="{6F419293-3DDD-761B-0C4B-E96C89458EED}"/>
          </ac:cxnSpMkLst>
        </pc:cxnChg>
        <pc:cxnChg chg="add del">
          <ac:chgData name="Long Vo" userId="S::long.vo@nexlab.tech::a0681721-f591-41d9-8148-e63ea1557766" providerId="AD" clId="Web-{DA5B095B-EE97-4A8C-89B9-A6EC983D3FBC}" dt="2022-11-22T15:39:35.891" v="486"/>
          <ac:cxnSpMkLst>
            <pc:docMk/>
            <pc:sldMk cId="0" sldId="281"/>
            <ac:cxnSpMk id="1823" creationId="{775BE24B-38DE-FF38-7584-760F810A6984}"/>
          </ac:cxnSpMkLst>
        </pc:cxnChg>
        <pc:cxnChg chg="add del">
          <ac:chgData name="Long Vo" userId="S::long.vo@nexlab.tech::a0681721-f591-41d9-8148-e63ea1557766" providerId="AD" clId="Web-{DA5B095B-EE97-4A8C-89B9-A6EC983D3FBC}" dt="2022-11-22T15:39:35.891" v="484"/>
          <ac:cxnSpMkLst>
            <pc:docMk/>
            <pc:sldMk cId="0" sldId="281"/>
            <ac:cxnSpMk id="1827" creationId="{8440335A-DF5C-9685-774C-2E504F26D201}"/>
          </ac:cxnSpMkLst>
        </pc:cxnChg>
        <pc:cxnChg chg="add del">
          <ac:chgData name="Long Vo" userId="S::long.vo@nexlab.tech::a0681721-f591-41d9-8148-e63ea1557766" providerId="AD" clId="Web-{DA5B095B-EE97-4A8C-89B9-A6EC983D3FBC}" dt="2022-11-22T15:39:35.891" v="482"/>
          <ac:cxnSpMkLst>
            <pc:docMk/>
            <pc:sldMk cId="0" sldId="281"/>
            <ac:cxnSpMk id="1831" creationId="{3B97411A-786F-2421-248C-3598882CC861}"/>
          </ac:cxnSpMkLst>
        </pc:cxnChg>
        <pc:cxnChg chg="add del">
          <ac:chgData name="Long Vo" userId="S::long.vo@nexlab.tech::a0681721-f591-41d9-8148-e63ea1557766" providerId="AD" clId="Web-{DA5B095B-EE97-4A8C-89B9-A6EC983D3FBC}" dt="2022-11-22T15:39:35.891" v="480"/>
          <ac:cxnSpMkLst>
            <pc:docMk/>
            <pc:sldMk cId="0" sldId="281"/>
            <ac:cxnSpMk id="1835" creationId="{5805D7D2-D2B1-2553-D1BD-6BD51607B195}"/>
          </ac:cxnSpMkLst>
        </pc:cxnChg>
        <pc:cxnChg chg="add del">
          <ac:chgData name="Long Vo" userId="S::long.vo@nexlab.tech::a0681721-f591-41d9-8148-e63ea1557766" providerId="AD" clId="Web-{DA5B095B-EE97-4A8C-89B9-A6EC983D3FBC}" dt="2022-11-22T15:39:35.891" v="478"/>
          <ac:cxnSpMkLst>
            <pc:docMk/>
            <pc:sldMk cId="0" sldId="281"/>
            <ac:cxnSpMk id="1839" creationId="{9F69CECF-D823-5992-D8B3-AB0B33027FE7}"/>
          </ac:cxnSpMkLst>
        </pc:cxnChg>
        <pc:cxnChg chg="add del">
          <ac:chgData name="Long Vo" userId="S::long.vo@nexlab.tech::a0681721-f591-41d9-8148-e63ea1557766" providerId="AD" clId="Web-{DA5B095B-EE97-4A8C-89B9-A6EC983D3FBC}" dt="2022-11-22T15:39:35.891" v="469"/>
          <ac:cxnSpMkLst>
            <pc:docMk/>
            <pc:sldMk cId="0" sldId="281"/>
            <ac:cxnSpMk id="1870" creationId="{E5224059-D304-1BCE-3BAB-9B4A10ECFB1C}"/>
          </ac:cxnSpMkLst>
        </pc:cxnChg>
        <pc:cxnChg chg="add mod">
          <ac:chgData name="Long Vo" userId="S::long.vo@nexlab.tech::a0681721-f591-41d9-8148-e63ea1557766" providerId="AD" clId="Web-{DA5B095B-EE97-4A8C-89B9-A6EC983D3FBC}" dt="2022-11-22T15:55:20.392" v="799" actId="1076"/>
          <ac:cxnSpMkLst>
            <pc:docMk/>
            <pc:sldMk cId="0" sldId="281"/>
            <ac:cxnSpMk id="1882" creationId="{810BA1D9-E4FC-2A2C-7BCE-706646ADD661}"/>
          </ac:cxnSpMkLst>
        </pc:cxnChg>
        <pc:cxnChg chg="add mod">
          <ac:chgData name="Long Vo" userId="S::long.vo@nexlab.tech::a0681721-f591-41d9-8148-e63ea1557766" providerId="AD" clId="Web-{DA5B095B-EE97-4A8C-89B9-A6EC983D3FBC}" dt="2022-11-22T15:45:03.949" v="652" actId="1076"/>
          <ac:cxnSpMkLst>
            <pc:docMk/>
            <pc:sldMk cId="0" sldId="281"/>
            <ac:cxnSpMk id="1884" creationId="{9E82BE2C-4B44-1C93-47B8-F6DFB647E1C0}"/>
          </ac:cxnSpMkLst>
        </pc:cxnChg>
        <pc:cxnChg chg="add mod">
          <ac:chgData name="Long Vo" userId="S::long.vo@nexlab.tech::a0681721-f591-41d9-8148-e63ea1557766" providerId="AD" clId="Web-{DA5B095B-EE97-4A8C-89B9-A6EC983D3FBC}" dt="2022-11-22T15:44:08.510" v="604" actId="1076"/>
          <ac:cxnSpMkLst>
            <pc:docMk/>
            <pc:sldMk cId="0" sldId="281"/>
            <ac:cxnSpMk id="1889" creationId="{E998F8FB-45E2-DF18-3D46-8AC225B48B69}"/>
          </ac:cxnSpMkLst>
        </pc:cxnChg>
        <pc:cxnChg chg="add mod">
          <ac:chgData name="Long Vo" userId="S::long.vo@nexlab.tech::a0681721-f591-41d9-8148-e63ea1557766" providerId="AD" clId="Web-{DA5B095B-EE97-4A8C-89B9-A6EC983D3FBC}" dt="2022-11-22T15:45:18.121" v="680" actId="1076"/>
          <ac:cxnSpMkLst>
            <pc:docMk/>
            <pc:sldMk cId="0" sldId="281"/>
            <ac:cxnSpMk id="1898" creationId="{A152C5E2-2063-DC91-DE5F-FEEBA0F3FE26}"/>
          </ac:cxnSpMkLst>
        </pc:cxnChg>
        <pc:cxnChg chg="add mod">
          <ac:chgData name="Long Vo" userId="S::long.vo@nexlab.tech::a0681721-f591-41d9-8148-e63ea1557766" providerId="AD" clId="Web-{DA5B095B-EE97-4A8C-89B9-A6EC983D3FBC}" dt="2022-11-22T15:45:18.168" v="682" actId="1076"/>
          <ac:cxnSpMkLst>
            <pc:docMk/>
            <pc:sldMk cId="0" sldId="281"/>
            <ac:cxnSpMk id="1900" creationId="{ECF8F10C-3E07-7BD3-74D1-CD9BEA5EA7C3}"/>
          </ac:cxnSpMkLst>
        </pc:cxnChg>
        <pc:cxnChg chg="add mod">
          <ac:chgData name="Long Vo" userId="S::long.vo@nexlab.tech::a0681721-f591-41d9-8148-e63ea1557766" providerId="AD" clId="Web-{DA5B095B-EE97-4A8C-89B9-A6EC983D3FBC}" dt="2022-11-22T15:45:18.293" v="688" actId="1076"/>
          <ac:cxnSpMkLst>
            <pc:docMk/>
            <pc:sldMk cId="0" sldId="281"/>
            <ac:cxnSpMk id="1906" creationId="{1DA0FAF3-D469-EA50-4019-628B6CBA7353}"/>
          </ac:cxnSpMkLst>
        </pc:cxnChg>
      </pc:sldChg>
      <pc:sldChg chg="del">
        <pc:chgData name="Long Vo" userId="S::long.vo@nexlab.tech::a0681721-f591-41d9-8148-e63ea1557766" providerId="AD" clId="Web-{DA5B095B-EE97-4A8C-89B9-A6EC983D3FBC}" dt="2022-11-22T15:16:14.342" v="288"/>
        <pc:sldMkLst>
          <pc:docMk/>
          <pc:sldMk cId="0" sldId="282"/>
        </pc:sldMkLst>
      </pc:sldChg>
      <pc:sldChg chg="addSp delSp modSp">
        <pc:chgData name="Long Vo" userId="S::long.vo@nexlab.tech::a0681721-f591-41d9-8148-e63ea1557766" providerId="AD" clId="Web-{DA5B095B-EE97-4A8C-89B9-A6EC983D3FBC}" dt="2022-11-22T15:47:31.751" v="728" actId="1076"/>
        <pc:sldMkLst>
          <pc:docMk/>
          <pc:sldMk cId="0" sldId="283"/>
        </pc:sldMkLst>
        <pc:spChg chg="add del mod">
          <ac:chgData name="Long Vo" userId="S::long.vo@nexlab.tech::a0681721-f591-41d9-8148-e63ea1557766" providerId="AD" clId="Web-{DA5B095B-EE97-4A8C-89B9-A6EC983D3FBC}" dt="2022-11-22T15:47:27.892" v="726"/>
          <ac:spMkLst>
            <pc:docMk/>
            <pc:sldMk cId="0" sldId="283"/>
            <ac:spMk id="3" creationId="{C54C9FD6-CD38-ADEB-E995-AF5C91EBB109}"/>
          </ac:spMkLst>
        </pc:spChg>
        <pc:spChg chg="mod">
          <ac:chgData name="Long Vo" userId="S::long.vo@nexlab.tech::a0681721-f591-41d9-8148-e63ea1557766" providerId="AD" clId="Web-{DA5B095B-EE97-4A8C-89B9-A6EC983D3FBC}" dt="2022-11-22T15:47:03.453" v="724" actId="20577"/>
          <ac:spMkLst>
            <pc:docMk/>
            <pc:sldMk cId="0" sldId="283"/>
            <ac:spMk id="1881" creationId="{00000000-0000-0000-0000-000000000000}"/>
          </ac:spMkLst>
        </pc:spChg>
        <pc:spChg chg="del">
          <ac:chgData name="Long Vo" userId="S::long.vo@nexlab.tech::a0681721-f591-41d9-8148-e63ea1557766" providerId="AD" clId="Web-{DA5B095B-EE97-4A8C-89B9-A6EC983D3FBC}" dt="2022-11-22T15:47:20.126" v="725"/>
          <ac:spMkLst>
            <pc:docMk/>
            <pc:sldMk cId="0" sldId="283"/>
            <ac:spMk id="1883" creationId="{00000000-0000-0000-0000-000000000000}"/>
          </ac:spMkLst>
        </pc:spChg>
        <pc:picChg chg="add mod">
          <ac:chgData name="Long Vo" userId="S::long.vo@nexlab.tech::a0681721-f591-41d9-8148-e63ea1557766" providerId="AD" clId="Web-{DA5B095B-EE97-4A8C-89B9-A6EC983D3FBC}" dt="2022-11-22T15:47:31.751" v="728" actId="1076"/>
          <ac:picMkLst>
            <pc:docMk/>
            <pc:sldMk cId="0" sldId="283"/>
            <ac:picMk id="5" creationId="{1C5E6B6E-B74A-72DA-F5FD-22420B2C3590}"/>
          </ac:picMkLst>
        </pc:picChg>
        <pc:cxnChg chg="mod">
          <ac:chgData name="Long Vo" userId="S::long.vo@nexlab.tech::a0681721-f591-41d9-8148-e63ea1557766" providerId="AD" clId="Web-{DA5B095B-EE97-4A8C-89B9-A6EC983D3FBC}" dt="2022-11-22T15:47:20.126" v="725"/>
          <ac:cxnSpMkLst>
            <pc:docMk/>
            <pc:sldMk cId="0" sldId="283"/>
            <ac:cxnSpMk id="1885" creationId="{00000000-0000-0000-0000-000000000000}"/>
          </ac:cxnSpMkLst>
        </pc:cxnChg>
      </pc:sldChg>
      <pc:sldChg chg="del">
        <pc:chgData name="Long Vo" userId="S::long.vo@nexlab.tech::a0681721-f591-41d9-8148-e63ea1557766" providerId="AD" clId="Web-{DA5B095B-EE97-4A8C-89B9-A6EC983D3FBC}" dt="2022-11-22T15:47:49.127" v="730"/>
        <pc:sldMkLst>
          <pc:docMk/>
          <pc:sldMk cId="0" sldId="284"/>
        </pc:sldMkLst>
      </pc:sldChg>
      <pc:sldChg chg="modSp ord">
        <pc:chgData name="Long Vo" userId="S::long.vo@nexlab.tech::a0681721-f591-41d9-8148-e63ea1557766" providerId="AD" clId="Web-{DA5B095B-EE97-4A8C-89B9-A6EC983D3FBC}" dt="2022-11-22T15:54:52.813" v="789" actId="1076"/>
        <pc:sldMkLst>
          <pc:docMk/>
          <pc:sldMk cId="0" sldId="285"/>
        </pc:sldMkLst>
        <pc:spChg chg="mod">
          <ac:chgData name="Long Vo" userId="S::long.vo@nexlab.tech::a0681721-f591-41d9-8148-e63ea1557766" providerId="AD" clId="Web-{DA5B095B-EE97-4A8C-89B9-A6EC983D3FBC}" dt="2022-11-22T15:54:52.813" v="789" actId="1076"/>
          <ac:spMkLst>
            <pc:docMk/>
            <pc:sldMk cId="0" sldId="285"/>
            <ac:spMk id="1906" creationId="{00000000-0000-0000-0000-000000000000}"/>
          </ac:spMkLst>
        </pc:spChg>
        <pc:spChg chg="mod">
          <ac:chgData name="Long Vo" userId="S::long.vo@nexlab.tech::a0681721-f591-41d9-8148-e63ea1557766" providerId="AD" clId="Web-{DA5B095B-EE97-4A8C-89B9-A6EC983D3FBC}" dt="2022-11-22T15:49:23.896" v="737" actId="20577"/>
          <ac:spMkLst>
            <pc:docMk/>
            <pc:sldMk cId="0" sldId="285"/>
            <ac:spMk id="1907" creationId="{00000000-0000-0000-0000-000000000000}"/>
          </ac:spMkLst>
        </pc:spChg>
      </pc:sldChg>
      <pc:sldChg chg="del">
        <pc:chgData name="Long Vo" userId="S::long.vo@nexlab.tech::a0681721-f591-41d9-8148-e63ea1557766" providerId="AD" clId="Web-{DA5B095B-EE97-4A8C-89B9-A6EC983D3FBC}" dt="2022-11-22T15:55:28.783" v="801"/>
        <pc:sldMkLst>
          <pc:docMk/>
          <pc:sldMk cId="0" sldId="286"/>
        </pc:sldMkLst>
      </pc:sldChg>
      <pc:sldChg chg="del">
        <pc:chgData name="Long Vo" userId="S::long.vo@nexlab.tech::a0681721-f591-41d9-8148-e63ea1557766" providerId="AD" clId="Web-{DA5B095B-EE97-4A8C-89B9-A6EC983D3FBC}" dt="2022-11-22T15:55:30.424" v="802"/>
        <pc:sldMkLst>
          <pc:docMk/>
          <pc:sldMk cId="0" sldId="287"/>
        </pc:sldMkLst>
      </pc:sldChg>
      <pc:sldChg chg="del">
        <pc:chgData name="Long Vo" userId="S::long.vo@nexlab.tech::a0681721-f591-41d9-8148-e63ea1557766" providerId="AD" clId="Web-{DA5B095B-EE97-4A8C-89B9-A6EC983D3FBC}" dt="2022-11-22T15:55:42.956" v="809"/>
        <pc:sldMkLst>
          <pc:docMk/>
          <pc:sldMk cId="0" sldId="288"/>
        </pc:sldMkLst>
      </pc:sldChg>
      <pc:sldChg chg="del">
        <pc:chgData name="Long Vo" userId="S::long.vo@nexlab.tech::a0681721-f591-41d9-8148-e63ea1557766" providerId="AD" clId="Web-{DA5B095B-EE97-4A8C-89B9-A6EC983D3FBC}" dt="2022-11-22T15:55:42.940" v="808"/>
        <pc:sldMkLst>
          <pc:docMk/>
          <pc:sldMk cId="0" sldId="289"/>
        </pc:sldMkLst>
      </pc:sldChg>
      <pc:sldChg chg="addSp delSp modSp">
        <pc:chgData name="Long Vo" userId="S::long.vo@nexlab.tech::a0681721-f591-41d9-8148-e63ea1557766" providerId="AD" clId="Web-{DA5B095B-EE97-4A8C-89B9-A6EC983D3FBC}" dt="2022-11-22T15:56:45.223" v="833" actId="14100"/>
        <pc:sldMkLst>
          <pc:docMk/>
          <pc:sldMk cId="0" sldId="290"/>
        </pc:sldMkLst>
        <pc:spChg chg="add del mod">
          <ac:chgData name="Long Vo" userId="S::long.vo@nexlab.tech::a0681721-f591-41d9-8148-e63ea1557766" providerId="AD" clId="Web-{DA5B095B-EE97-4A8C-89B9-A6EC983D3FBC}" dt="2022-11-22T15:56:18.472" v="828"/>
          <ac:spMkLst>
            <pc:docMk/>
            <pc:sldMk cId="0" sldId="290"/>
            <ac:spMk id="3" creationId="{3172ABF3-2AA1-67F2-E3B1-07D30E635132}"/>
          </ac:spMkLst>
        </pc:spChg>
        <pc:spChg chg="mod">
          <ac:chgData name="Long Vo" userId="S::long.vo@nexlab.tech::a0681721-f591-41d9-8148-e63ea1557766" providerId="AD" clId="Web-{DA5B095B-EE97-4A8C-89B9-A6EC983D3FBC}" dt="2022-11-22T15:56:24.988" v="830" actId="1076"/>
          <ac:spMkLst>
            <pc:docMk/>
            <pc:sldMk cId="0" sldId="290"/>
            <ac:spMk id="2000" creationId="{00000000-0000-0000-0000-000000000000}"/>
          </ac:spMkLst>
        </pc:spChg>
        <pc:spChg chg="mod">
          <ac:chgData name="Long Vo" userId="S::long.vo@nexlab.tech::a0681721-f591-41d9-8148-e63ea1557766" providerId="AD" clId="Web-{DA5B095B-EE97-4A8C-89B9-A6EC983D3FBC}" dt="2022-11-22T15:56:45.223" v="833" actId="14100"/>
          <ac:spMkLst>
            <pc:docMk/>
            <pc:sldMk cId="0" sldId="290"/>
            <ac:spMk id="2002" creationId="{00000000-0000-0000-0000-000000000000}"/>
          </ac:spMkLst>
        </pc:spChg>
        <pc:spChg chg="del">
          <ac:chgData name="Long Vo" userId="S::long.vo@nexlab.tech::a0681721-f591-41d9-8148-e63ea1557766" providerId="AD" clId="Web-{DA5B095B-EE97-4A8C-89B9-A6EC983D3FBC}" dt="2022-11-22T15:56:10.050" v="827"/>
          <ac:spMkLst>
            <pc:docMk/>
            <pc:sldMk cId="0" sldId="290"/>
            <ac:spMk id="2003" creationId="{00000000-0000-0000-0000-000000000000}"/>
          </ac:spMkLst>
        </pc:spChg>
      </pc:sldChg>
      <pc:sldChg chg="del">
        <pc:chgData name="Long Vo" userId="S::long.vo@nexlab.tech::a0681721-f591-41d9-8148-e63ea1557766" providerId="AD" clId="Web-{DA5B095B-EE97-4A8C-89B9-A6EC983D3FBC}" dt="2022-11-22T15:55:42.924" v="807"/>
        <pc:sldMkLst>
          <pc:docMk/>
          <pc:sldMk cId="0" sldId="291"/>
        </pc:sldMkLst>
      </pc:sldChg>
      <pc:sldChg chg="del">
        <pc:chgData name="Long Vo" userId="S::long.vo@nexlab.tech::a0681721-f591-41d9-8148-e63ea1557766" providerId="AD" clId="Web-{DA5B095B-EE97-4A8C-89B9-A6EC983D3FBC}" dt="2022-11-22T15:55:42.909" v="806"/>
        <pc:sldMkLst>
          <pc:docMk/>
          <pc:sldMk cId="0" sldId="292"/>
        </pc:sldMkLst>
      </pc:sldChg>
      <pc:sldChg chg="del">
        <pc:chgData name="Long Vo" userId="S::long.vo@nexlab.tech::a0681721-f591-41d9-8148-e63ea1557766" providerId="AD" clId="Web-{DA5B095B-EE97-4A8C-89B9-A6EC983D3FBC}" dt="2022-11-22T15:55:42.893" v="805"/>
        <pc:sldMkLst>
          <pc:docMk/>
          <pc:sldMk cId="0" sldId="293"/>
        </pc:sldMkLst>
      </pc:sldChg>
      <pc:sldChg chg="del">
        <pc:chgData name="Long Vo" userId="S::long.vo@nexlab.tech::a0681721-f591-41d9-8148-e63ea1557766" providerId="AD" clId="Web-{DA5B095B-EE97-4A8C-89B9-A6EC983D3FBC}" dt="2022-11-22T15:55:42.878" v="804"/>
        <pc:sldMkLst>
          <pc:docMk/>
          <pc:sldMk cId="0" sldId="294"/>
        </pc:sldMkLst>
      </pc:sldChg>
      <pc:sldChg chg="del">
        <pc:chgData name="Long Vo" userId="S::long.vo@nexlab.tech::a0681721-f591-41d9-8148-e63ea1557766" providerId="AD" clId="Web-{DA5B095B-EE97-4A8C-89B9-A6EC983D3FBC}" dt="2022-11-22T15:55:42.862" v="803"/>
        <pc:sldMkLst>
          <pc:docMk/>
          <pc:sldMk cId="0" sldId="295"/>
        </pc:sldMkLst>
      </pc:sldChg>
      <pc:sldChg chg="del">
        <pc:chgData name="Long Vo" userId="S::long.vo@nexlab.tech::a0681721-f591-41d9-8148-e63ea1557766" providerId="AD" clId="Web-{DA5B095B-EE97-4A8C-89B9-A6EC983D3FBC}" dt="2022-11-22T15:55:50.862" v="826"/>
        <pc:sldMkLst>
          <pc:docMk/>
          <pc:sldMk cId="0" sldId="296"/>
        </pc:sldMkLst>
      </pc:sldChg>
      <pc:sldChg chg="del">
        <pc:chgData name="Long Vo" userId="S::long.vo@nexlab.tech::a0681721-f591-41d9-8148-e63ea1557766" providerId="AD" clId="Web-{DA5B095B-EE97-4A8C-89B9-A6EC983D3FBC}" dt="2022-11-22T15:55:50.862" v="825"/>
        <pc:sldMkLst>
          <pc:docMk/>
          <pc:sldMk cId="0" sldId="297"/>
        </pc:sldMkLst>
      </pc:sldChg>
      <pc:sldChg chg="del">
        <pc:chgData name="Long Vo" userId="S::long.vo@nexlab.tech::a0681721-f591-41d9-8148-e63ea1557766" providerId="AD" clId="Web-{DA5B095B-EE97-4A8C-89B9-A6EC983D3FBC}" dt="2022-11-22T15:55:50.862" v="824"/>
        <pc:sldMkLst>
          <pc:docMk/>
          <pc:sldMk cId="0" sldId="298"/>
        </pc:sldMkLst>
      </pc:sldChg>
      <pc:sldChg chg="del">
        <pc:chgData name="Long Vo" userId="S::long.vo@nexlab.tech::a0681721-f591-41d9-8148-e63ea1557766" providerId="AD" clId="Web-{DA5B095B-EE97-4A8C-89B9-A6EC983D3FBC}" dt="2022-11-22T15:55:50.862" v="823"/>
        <pc:sldMkLst>
          <pc:docMk/>
          <pc:sldMk cId="0" sldId="299"/>
        </pc:sldMkLst>
      </pc:sldChg>
      <pc:sldChg chg="del">
        <pc:chgData name="Long Vo" userId="S::long.vo@nexlab.tech::a0681721-f591-41d9-8148-e63ea1557766" providerId="AD" clId="Web-{DA5B095B-EE97-4A8C-89B9-A6EC983D3FBC}" dt="2022-11-22T15:55:50.847" v="822"/>
        <pc:sldMkLst>
          <pc:docMk/>
          <pc:sldMk cId="0" sldId="300"/>
        </pc:sldMkLst>
      </pc:sldChg>
      <pc:sldChg chg="del">
        <pc:chgData name="Long Vo" userId="S::long.vo@nexlab.tech::a0681721-f591-41d9-8148-e63ea1557766" providerId="AD" clId="Web-{DA5B095B-EE97-4A8C-89B9-A6EC983D3FBC}" dt="2022-11-22T15:55:50.487" v="821"/>
        <pc:sldMkLst>
          <pc:docMk/>
          <pc:sldMk cId="0" sldId="301"/>
        </pc:sldMkLst>
      </pc:sldChg>
      <pc:sldChg chg="del">
        <pc:chgData name="Long Vo" userId="S::long.vo@nexlab.tech::a0681721-f591-41d9-8148-e63ea1557766" providerId="AD" clId="Web-{DA5B095B-EE97-4A8C-89B9-A6EC983D3FBC}" dt="2022-11-22T15:55:50.472" v="820"/>
        <pc:sldMkLst>
          <pc:docMk/>
          <pc:sldMk cId="0" sldId="302"/>
        </pc:sldMkLst>
      </pc:sldChg>
      <pc:sldChg chg="del">
        <pc:chgData name="Long Vo" userId="S::long.vo@nexlab.tech::a0681721-f591-41d9-8148-e63ea1557766" providerId="AD" clId="Web-{DA5B095B-EE97-4A8C-89B9-A6EC983D3FBC}" dt="2022-11-22T15:55:50.456" v="819"/>
        <pc:sldMkLst>
          <pc:docMk/>
          <pc:sldMk cId="0" sldId="303"/>
        </pc:sldMkLst>
      </pc:sldChg>
      <pc:sldChg chg="del">
        <pc:chgData name="Long Vo" userId="S::long.vo@nexlab.tech::a0681721-f591-41d9-8148-e63ea1557766" providerId="AD" clId="Web-{DA5B095B-EE97-4A8C-89B9-A6EC983D3FBC}" dt="2022-11-22T15:55:50.440" v="818"/>
        <pc:sldMkLst>
          <pc:docMk/>
          <pc:sldMk cId="0" sldId="304"/>
        </pc:sldMkLst>
      </pc:sldChg>
      <pc:sldChg chg="del">
        <pc:chgData name="Long Vo" userId="S::long.vo@nexlab.tech::a0681721-f591-41d9-8148-e63ea1557766" providerId="AD" clId="Web-{DA5B095B-EE97-4A8C-89B9-A6EC983D3FBC}" dt="2022-11-22T15:55:50.425" v="817"/>
        <pc:sldMkLst>
          <pc:docMk/>
          <pc:sldMk cId="0" sldId="305"/>
        </pc:sldMkLst>
      </pc:sldChg>
      <pc:sldChg chg="del">
        <pc:chgData name="Long Vo" userId="S::long.vo@nexlab.tech::a0681721-f591-41d9-8148-e63ea1557766" providerId="AD" clId="Web-{DA5B095B-EE97-4A8C-89B9-A6EC983D3FBC}" dt="2022-11-22T15:55:50.393" v="816"/>
        <pc:sldMkLst>
          <pc:docMk/>
          <pc:sldMk cId="0" sldId="306"/>
        </pc:sldMkLst>
      </pc:sldChg>
      <pc:sldChg chg="del">
        <pc:chgData name="Long Vo" userId="S::long.vo@nexlab.tech::a0681721-f591-41d9-8148-e63ea1557766" providerId="AD" clId="Web-{DA5B095B-EE97-4A8C-89B9-A6EC983D3FBC}" dt="2022-11-22T15:55:50.362" v="815"/>
        <pc:sldMkLst>
          <pc:docMk/>
          <pc:sldMk cId="0" sldId="307"/>
        </pc:sldMkLst>
      </pc:sldChg>
      <pc:sldChg chg="del">
        <pc:chgData name="Long Vo" userId="S::long.vo@nexlab.tech::a0681721-f591-41d9-8148-e63ea1557766" providerId="AD" clId="Web-{DA5B095B-EE97-4A8C-89B9-A6EC983D3FBC}" dt="2022-11-22T15:55:50.284" v="814"/>
        <pc:sldMkLst>
          <pc:docMk/>
          <pc:sldMk cId="0" sldId="308"/>
        </pc:sldMkLst>
      </pc:sldChg>
      <pc:sldChg chg="del">
        <pc:chgData name="Long Vo" userId="S::long.vo@nexlab.tech::a0681721-f591-41d9-8148-e63ea1557766" providerId="AD" clId="Web-{DA5B095B-EE97-4A8C-89B9-A6EC983D3FBC}" dt="2022-11-22T15:55:50.206" v="813"/>
        <pc:sldMkLst>
          <pc:docMk/>
          <pc:sldMk cId="0" sldId="309"/>
        </pc:sldMkLst>
      </pc:sldChg>
      <pc:sldChg chg="del">
        <pc:chgData name="Long Vo" userId="S::long.vo@nexlab.tech::a0681721-f591-41d9-8148-e63ea1557766" providerId="AD" clId="Web-{DA5B095B-EE97-4A8C-89B9-A6EC983D3FBC}" dt="2022-11-22T15:55:50.143" v="812"/>
        <pc:sldMkLst>
          <pc:docMk/>
          <pc:sldMk cId="0" sldId="310"/>
        </pc:sldMkLst>
      </pc:sldChg>
      <pc:sldChg chg="del">
        <pc:chgData name="Long Vo" userId="S::long.vo@nexlab.tech::a0681721-f591-41d9-8148-e63ea1557766" providerId="AD" clId="Web-{DA5B095B-EE97-4A8C-89B9-A6EC983D3FBC}" dt="2022-11-22T15:55:50.034" v="811"/>
        <pc:sldMkLst>
          <pc:docMk/>
          <pc:sldMk cId="0" sldId="311"/>
        </pc:sldMkLst>
      </pc:sldChg>
      <pc:sldChg chg="del">
        <pc:chgData name="Long Vo" userId="S::long.vo@nexlab.tech::a0681721-f591-41d9-8148-e63ea1557766" providerId="AD" clId="Web-{DA5B095B-EE97-4A8C-89B9-A6EC983D3FBC}" dt="2022-11-22T15:55:49.987" v="810"/>
        <pc:sldMkLst>
          <pc:docMk/>
          <pc:sldMk cId="0" sldId="312"/>
        </pc:sldMkLst>
      </pc:sldChg>
      <pc:sldChg chg="delSp modSp add replId">
        <pc:chgData name="Long Vo" userId="S::long.vo@nexlab.tech::a0681721-f591-41d9-8148-e63ea1557766" providerId="AD" clId="Web-{DA5B095B-EE97-4A8C-89B9-A6EC983D3FBC}" dt="2022-11-22T15:15:58.935" v="286" actId="20577"/>
        <pc:sldMkLst>
          <pc:docMk/>
          <pc:sldMk cId="901988955" sldId="322"/>
        </pc:sldMkLst>
        <pc:spChg chg="mod">
          <ac:chgData name="Long Vo" userId="S::long.vo@nexlab.tech::a0681721-f591-41d9-8148-e63ea1557766" providerId="AD" clId="Web-{DA5B095B-EE97-4A8C-89B9-A6EC983D3FBC}" dt="2022-11-22T15:11:43.551" v="268" actId="1076"/>
          <ac:spMkLst>
            <pc:docMk/>
            <pc:sldMk cId="901988955" sldId="322"/>
            <ac:spMk id="9" creationId="{81FDAF48-C1D5-358D-AFA3-6D7E9DEF6F3C}"/>
          </ac:spMkLst>
        </pc:spChg>
        <pc:spChg chg="mod">
          <ac:chgData name="Long Vo" userId="S::long.vo@nexlab.tech::a0681721-f591-41d9-8148-e63ea1557766" providerId="AD" clId="Web-{DA5B095B-EE97-4A8C-89B9-A6EC983D3FBC}" dt="2022-11-22T15:15:38.840" v="279" actId="1076"/>
          <ac:spMkLst>
            <pc:docMk/>
            <pc:sldMk cId="901988955" sldId="322"/>
            <ac:spMk id="15" creationId="{EC456176-FCD8-8F55-A4E3-32F110166FAD}"/>
          </ac:spMkLst>
        </pc:spChg>
        <pc:spChg chg="del">
          <ac:chgData name="Long Vo" userId="S::long.vo@nexlab.tech::a0681721-f591-41d9-8148-e63ea1557766" providerId="AD" clId="Web-{DA5B095B-EE97-4A8C-89B9-A6EC983D3FBC}" dt="2022-11-22T15:10:43.893" v="243"/>
          <ac:spMkLst>
            <pc:docMk/>
            <pc:sldMk cId="901988955" sldId="322"/>
            <ac:spMk id="24" creationId="{911E64E9-3396-540E-05CD-218033B11A1D}"/>
          </ac:spMkLst>
        </pc:spChg>
        <pc:spChg chg="mod">
          <ac:chgData name="Long Vo" userId="S::long.vo@nexlab.tech::a0681721-f591-41d9-8148-e63ea1557766" providerId="AD" clId="Web-{DA5B095B-EE97-4A8C-89B9-A6EC983D3FBC}" dt="2022-11-22T15:15:38.825" v="278" actId="1076"/>
          <ac:spMkLst>
            <pc:docMk/>
            <pc:sldMk cId="901988955" sldId="322"/>
            <ac:spMk id="28" creationId="{E2543EBF-3997-0DBD-EED1-F08E66DD9707}"/>
          </ac:spMkLst>
        </pc:spChg>
        <pc:spChg chg="mod">
          <ac:chgData name="Long Vo" userId="S::long.vo@nexlab.tech::a0681721-f591-41d9-8148-e63ea1557766" providerId="AD" clId="Web-{DA5B095B-EE97-4A8C-89B9-A6EC983D3FBC}" dt="2022-11-22T15:15:46.528" v="283" actId="1076"/>
          <ac:spMkLst>
            <pc:docMk/>
            <pc:sldMk cId="901988955" sldId="322"/>
            <ac:spMk id="30" creationId="{3E9D1515-C37E-A906-A83D-CA7C259B7D64}"/>
          </ac:spMkLst>
        </pc:spChg>
        <pc:spChg chg="del">
          <ac:chgData name="Long Vo" userId="S::long.vo@nexlab.tech::a0681721-f591-41d9-8148-e63ea1557766" providerId="AD" clId="Web-{DA5B095B-EE97-4A8C-89B9-A6EC983D3FBC}" dt="2022-11-22T15:10:47.658" v="248"/>
          <ac:spMkLst>
            <pc:docMk/>
            <pc:sldMk cId="901988955" sldId="322"/>
            <ac:spMk id="31" creationId="{CFB70ABB-CF0D-32CB-E899-E184E1C5AAE2}"/>
          </ac:spMkLst>
        </pc:spChg>
        <pc:spChg chg="del">
          <ac:chgData name="Long Vo" userId="S::long.vo@nexlab.tech::a0681721-f591-41d9-8148-e63ea1557766" providerId="AD" clId="Web-{DA5B095B-EE97-4A8C-89B9-A6EC983D3FBC}" dt="2022-11-22T15:10:43.893" v="241"/>
          <ac:spMkLst>
            <pc:docMk/>
            <pc:sldMk cId="901988955" sldId="322"/>
            <ac:spMk id="32" creationId="{A2181D81-BAB6-C085-93CA-27EAD6DEF64C}"/>
          </ac:spMkLst>
        </pc:spChg>
        <pc:spChg chg="mod">
          <ac:chgData name="Long Vo" userId="S::long.vo@nexlab.tech::a0681721-f591-41d9-8148-e63ea1557766" providerId="AD" clId="Web-{DA5B095B-EE97-4A8C-89B9-A6EC983D3FBC}" dt="2022-11-22T15:15:24.309" v="271" actId="1076"/>
          <ac:spMkLst>
            <pc:docMk/>
            <pc:sldMk cId="901988955" sldId="322"/>
            <ac:spMk id="1736" creationId="{00000000-0000-0000-0000-000000000000}"/>
          </ac:spMkLst>
        </pc:spChg>
        <pc:spChg chg="mod">
          <ac:chgData name="Long Vo" userId="S::long.vo@nexlab.tech::a0681721-f591-41d9-8148-e63ea1557766" providerId="AD" clId="Web-{DA5B095B-EE97-4A8C-89B9-A6EC983D3FBC}" dt="2022-11-22T15:15:58.935" v="286" actId="20577"/>
          <ac:spMkLst>
            <pc:docMk/>
            <pc:sldMk cId="901988955" sldId="322"/>
            <ac:spMk id="1745" creationId="{00000000-0000-0000-0000-000000000000}"/>
          </ac:spMkLst>
        </pc:spChg>
        <pc:spChg chg="mod">
          <ac:chgData name="Long Vo" userId="S::long.vo@nexlab.tech::a0681721-f591-41d9-8148-e63ea1557766" providerId="AD" clId="Web-{DA5B095B-EE97-4A8C-89B9-A6EC983D3FBC}" dt="2022-11-22T15:15:46.497" v="280" actId="1076"/>
          <ac:spMkLst>
            <pc:docMk/>
            <pc:sldMk cId="901988955" sldId="322"/>
            <ac:spMk id="1746" creationId="{00000000-0000-0000-0000-000000000000}"/>
          </ac:spMkLst>
        </pc:spChg>
        <pc:spChg chg="mod">
          <ac:chgData name="Long Vo" userId="S::long.vo@nexlab.tech::a0681721-f591-41d9-8148-e63ea1557766" providerId="AD" clId="Web-{DA5B095B-EE97-4A8C-89B9-A6EC983D3FBC}" dt="2022-11-22T15:15:24.340" v="272" actId="1076"/>
          <ac:spMkLst>
            <pc:docMk/>
            <pc:sldMk cId="901988955" sldId="322"/>
            <ac:spMk id="1748" creationId="{00000000-0000-0000-0000-000000000000}"/>
          </ac:spMkLst>
        </pc:spChg>
        <pc:spChg chg="del">
          <ac:chgData name="Long Vo" userId="S::long.vo@nexlab.tech::a0681721-f591-41d9-8148-e63ea1557766" providerId="AD" clId="Web-{DA5B095B-EE97-4A8C-89B9-A6EC983D3FBC}" dt="2022-11-22T15:10:43.893" v="247"/>
          <ac:spMkLst>
            <pc:docMk/>
            <pc:sldMk cId="901988955" sldId="322"/>
            <ac:spMk id="1750" creationId="{00000000-0000-0000-0000-000000000000}"/>
          </ac:spMkLst>
        </pc:spChg>
        <pc:spChg chg="mod">
          <ac:chgData name="Long Vo" userId="S::long.vo@nexlab.tech::a0681721-f591-41d9-8148-e63ea1557766" providerId="AD" clId="Web-{DA5B095B-EE97-4A8C-89B9-A6EC983D3FBC}" dt="2022-11-22T15:11:43.520" v="265" actId="1076"/>
          <ac:spMkLst>
            <pc:docMk/>
            <pc:sldMk cId="901988955" sldId="322"/>
            <ac:spMk id="1752" creationId="{00000000-0000-0000-0000-000000000000}"/>
          </ac:spMkLst>
        </pc:spChg>
        <pc:spChg chg="mod">
          <ac:chgData name="Long Vo" userId="S::long.vo@nexlab.tech::a0681721-f591-41d9-8148-e63ea1557766" providerId="AD" clId="Web-{DA5B095B-EE97-4A8C-89B9-A6EC983D3FBC}" dt="2022-11-22T15:15:38.794" v="276" actId="1076"/>
          <ac:spMkLst>
            <pc:docMk/>
            <pc:sldMk cId="901988955" sldId="322"/>
            <ac:spMk id="1754" creationId="{00000000-0000-0000-0000-000000000000}"/>
          </ac:spMkLst>
        </pc:spChg>
        <pc:spChg chg="del">
          <ac:chgData name="Long Vo" userId="S::long.vo@nexlab.tech::a0681721-f591-41d9-8148-e63ea1557766" providerId="AD" clId="Web-{DA5B095B-EE97-4A8C-89B9-A6EC983D3FBC}" dt="2022-11-22T15:10:43.893" v="245"/>
          <ac:spMkLst>
            <pc:docMk/>
            <pc:sldMk cId="901988955" sldId="322"/>
            <ac:spMk id="1756" creationId="{00000000-0000-0000-0000-000000000000}"/>
          </ac:spMkLst>
        </pc:spChg>
        <pc:spChg chg="mod">
          <ac:chgData name="Long Vo" userId="S::long.vo@nexlab.tech::a0681721-f591-41d9-8148-e63ea1557766" providerId="AD" clId="Web-{DA5B095B-EE97-4A8C-89B9-A6EC983D3FBC}" dt="2022-11-22T15:15:46.513" v="282" actId="1076"/>
          <ac:spMkLst>
            <pc:docMk/>
            <pc:sldMk cId="901988955" sldId="322"/>
            <ac:spMk id="1757" creationId="{00000000-0000-0000-0000-000000000000}"/>
          </ac:spMkLst>
        </pc:spChg>
        <pc:spChg chg="del">
          <ac:chgData name="Long Vo" userId="S::long.vo@nexlab.tech::a0681721-f591-41d9-8148-e63ea1557766" providerId="AD" clId="Web-{DA5B095B-EE97-4A8C-89B9-A6EC983D3FBC}" dt="2022-11-22T15:10:43.893" v="244"/>
          <ac:spMkLst>
            <pc:docMk/>
            <pc:sldMk cId="901988955" sldId="322"/>
            <ac:spMk id="1758" creationId="{00000000-0000-0000-0000-000000000000}"/>
          </ac:spMkLst>
        </pc:spChg>
        <pc:spChg chg="mod">
          <ac:chgData name="Long Vo" userId="S::long.vo@nexlab.tech::a0681721-f591-41d9-8148-e63ea1557766" providerId="AD" clId="Web-{DA5B095B-EE97-4A8C-89B9-A6EC983D3FBC}" dt="2022-11-22T15:11:43.535" v="267" actId="1076"/>
          <ac:spMkLst>
            <pc:docMk/>
            <pc:sldMk cId="901988955" sldId="322"/>
            <ac:spMk id="1759" creationId="{00000000-0000-0000-0000-000000000000}"/>
          </ac:spMkLst>
        </pc:spChg>
        <pc:spChg chg="mod">
          <ac:chgData name="Long Vo" userId="S::long.vo@nexlab.tech::a0681721-f591-41d9-8148-e63ea1557766" providerId="AD" clId="Web-{DA5B095B-EE97-4A8C-89B9-A6EC983D3FBC}" dt="2022-11-22T15:15:24.356" v="274" actId="1076"/>
          <ac:spMkLst>
            <pc:docMk/>
            <pc:sldMk cId="901988955" sldId="322"/>
            <ac:spMk id="1760" creationId="{00000000-0000-0000-0000-000000000000}"/>
          </ac:spMkLst>
        </pc:spChg>
        <pc:cxnChg chg="del">
          <ac:chgData name="Long Vo" userId="S::long.vo@nexlab.tech::a0681721-f591-41d9-8148-e63ea1557766" providerId="AD" clId="Web-{DA5B095B-EE97-4A8C-89B9-A6EC983D3FBC}" dt="2022-11-22T15:10:43.893" v="242"/>
          <ac:cxnSpMkLst>
            <pc:docMk/>
            <pc:sldMk cId="901988955" sldId="322"/>
            <ac:cxnSpMk id="25" creationId="{2D0B668B-C7C8-8D61-EEB6-2643383040BE}"/>
          </ac:cxnSpMkLst>
        </pc:cxnChg>
        <pc:cxnChg chg="mod">
          <ac:chgData name="Long Vo" userId="S::long.vo@nexlab.tech::a0681721-f591-41d9-8148-e63ea1557766" providerId="AD" clId="Web-{DA5B095B-EE97-4A8C-89B9-A6EC983D3FBC}" dt="2022-11-22T15:15:46.513" v="281" actId="1076"/>
          <ac:cxnSpMkLst>
            <pc:docMk/>
            <pc:sldMk cId="901988955" sldId="322"/>
            <ac:cxnSpMk id="1747" creationId="{00000000-0000-0000-0000-000000000000}"/>
          </ac:cxnSpMkLst>
        </pc:cxnChg>
        <pc:cxnChg chg="mod">
          <ac:chgData name="Long Vo" userId="S::long.vo@nexlab.tech::a0681721-f591-41d9-8148-e63ea1557766" providerId="AD" clId="Web-{DA5B095B-EE97-4A8C-89B9-A6EC983D3FBC}" dt="2022-11-22T15:15:24.356" v="273" actId="1076"/>
          <ac:cxnSpMkLst>
            <pc:docMk/>
            <pc:sldMk cId="901988955" sldId="322"/>
            <ac:cxnSpMk id="1749" creationId="{00000000-0000-0000-0000-000000000000}"/>
          </ac:cxnSpMkLst>
        </pc:cxnChg>
        <pc:cxnChg chg="del">
          <ac:chgData name="Long Vo" userId="S::long.vo@nexlab.tech::a0681721-f591-41d9-8148-e63ea1557766" providerId="AD" clId="Web-{DA5B095B-EE97-4A8C-89B9-A6EC983D3FBC}" dt="2022-11-22T15:10:43.893" v="246"/>
          <ac:cxnSpMkLst>
            <pc:docMk/>
            <pc:sldMk cId="901988955" sldId="322"/>
            <ac:cxnSpMk id="1751" creationId="{00000000-0000-0000-0000-000000000000}"/>
          </ac:cxnSpMkLst>
        </pc:cxnChg>
        <pc:cxnChg chg="mod">
          <ac:chgData name="Long Vo" userId="S::long.vo@nexlab.tech::a0681721-f591-41d9-8148-e63ea1557766" providerId="AD" clId="Web-{DA5B095B-EE97-4A8C-89B9-A6EC983D3FBC}" dt="2022-11-22T15:11:43.535" v="266" actId="1076"/>
          <ac:cxnSpMkLst>
            <pc:docMk/>
            <pc:sldMk cId="901988955" sldId="322"/>
            <ac:cxnSpMk id="1753" creationId="{00000000-0000-0000-0000-000000000000}"/>
          </ac:cxnSpMkLst>
        </pc:cxnChg>
        <pc:cxnChg chg="mod">
          <ac:chgData name="Long Vo" userId="S::long.vo@nexlab.tech::a0681721-f591-41d9-8148-e63ea1557766" providerId="AD" clId="Web-{DA5B095B-EE97-4A8C-89B9-A6EC983D3FBC}" dt="2022-11-22T15:15:38.809" v="277" actId="1076"/>
          <ac:cxnSpMkLst>
            <pc:docMk/>
            <pc:sldMk cId="901988955" sldId="322"/>
            <ac:cxnSpMk id="1755" creationId="{00000000-0000-0000-0000-000000000000}"/>
          </ac:cxnSpMkLst>
        </pc:cxnChg>
      </pc:sldChg>
      <pc:sldChg chg="add del replId">
        <pc:chgData name="Long Vo" userId="S::long.vo@nexlab.tech::a0681721-f591-41d9-8148-e63ea1557766" providerId="AD" clId="Web-{DA5B095B-EE97-4A8C-89B9-A6EC983D3FBC}" dt="2022-11-22T15:47:46.283" v="729"/>
        <pc:sldMkLst>
          <pc:docMk/>
          <pc:sldMk cId="1308464309"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Broker: </a:t>
            </a:r>
            <a:r>
              <a:rPr lang="en-US" err="1"/>
              <a:t>Là</a:t>
            </a:r>
            <a:r>
              <a:rPr lang="en-US"/>
              <a:t> 1 </a:t>
            </a:r>
            <a:r>
              <a:rPr lang="en-US" err="1"/>
              <a:t>trung</a:t>
            </a:r>
            <a:r>
              <a:rPr lang="en-US"/>
              <a:t> </a:t>
            </a:r>
            <a:r>
              <a:rPr lang="en-US" err="1"/>
              <a:t>tâm</a:t>
            </a:r>
            <a:r>
              <a:rPr lang="en-US"/>
              <a:t> </a:t>
            </a:r>
            <a:r>
              <a:rPr lang="en-US" err="1"/>
              <a:t>môi</a:t>
            </a:r>
            <a:r>
              <a:rPr lang="en-US"/>
              <a:t> </a:t>
            </a:r>
            <a:r>
              <a:rPr lang="en-US" err="1"/>
              <a:t>giới</a:t>
            </a:r>
            <a:r>
              <a:rPr lang="en-US"/>
              <a:t> </a:t>
            </a:r>
            <a:r>
              <a:rPr lang="en-US" err="1"/>
              <a:t>phân</a:t>
            </a:r>
            <a:r>
              <a:rPr lang="en-US"/>
              <a:t> </a:t>
            </a:r>
            <a:r>
              <a:rPr lang="en-US" err="1"/>
              <a:t>phối</a:t>
            </a:r>
            <a:r>
              <a:rPr lang="en-US"/>
              <a:t> </a:t>
            </a:r>
            <a:r>
              <a:rPr lang="en-US" err="1"/>
              <a:t>các</a:t>
            </a:r>
            <a:r>
              <a:rPr lang="en-US"/>
              <a:t> </a:t>
            </a:r>
            <a:r>
              <a:rPr lang="en-US" err="1"/>
              <a:t>thông</a:t>
            </a:r>
            <a:r>
              <a:rPr lang="en-US"/>
              <a:t> tin </a:t>
            </a:r>
            <a:r>
              <a:rPr lang="en-US" err="1"/>
              <a:t>cho</a:t>
            </a:r>
            <a:r>
              <a:rPr lang="en-US"/>
              <a:t> </a:t>
            </a:r>
            <a:r>
              <a:rPr lang="en-US" err="1"/>
              <a:t>các</a:t>
            </a:r>
            <a:r>
              <a:rPr lang="en-US"/>
              <a:t> client </a:t>
            </a:r>
            <a:r>
              <a:rPr lang="en-US" err="1"/>
              <a:t>kết</a:t>
            </a:r>
            <a:r>
              <a:rPr lang="en-US"/>
              <a:t> </a:t>
            </a:r>
            <a:r>
              <a:rPr lang="en-US" err="1"/>
              <a:t>nối</a:t>
            </a:r>
            <a:r>
              <a:rPr lang="en-US"/>
              <a:t> </a:t>
            </a:r>
            <a:r>
              <a:rPr lang="en-US" err="1"/>
              <a:t>vào</a:t>
            </a:r>
            <a:r>
              <a:rPr lang="en-US"/>
              <a:t> </a:t>
            </a:r>
            <a:r>
              <a:rPr lang="en-US" err="1"/>
              <a:t>nó</a:t>
            </a:r>
            <a:r>
              <a:rPr lang="en-US"/>
              <a:t>. Broker </a:t>
            </a:r>
            <a:r>
              <a:rPr lang="en-US" err="1"/>
              <a:t>có</a:t>
            </a:r>
            <a:r>
              <a:rPr lang="en-US"/>
              <a:t> </a:t>
            </a:r>
            <a:r>
              <a:rPr lang="en-US" err="1"/>
              <a:t>các</a:t>
            </a:r>
            <a:r>
              <a:rPr lang="en-US"/>
              <a:t> </a:t>
            </a:r>
            <a:r>
              <a:rPr lang="en-US" err="1"/>
              <a:t>trách</a:t>
            </a:r>
            <a:r>
              <a:rPr lang="en-US"/>
              <a:t> </a:t>
            </a:r>
            <a:r>
              <a:rPr lang="en-US" err="1"/>
              <a:t>nhiệm</a:t>
            </a:r>
            <a:r>
              <a:rPr lang="en-US"/>
              <a:t> </a:t>
            </a:r>
            <a:r>
              <a:rPr lang="en-US" err="1"/>
              <a:t>sau</a:t>
            </a:r>
            <a:r>
              <a:rPr lang="en-US"/>
              <a:t>: </a:t>
            </a:r>
          </a:p>
          <a:p>
            <a:pPr marL="1085850" lvl="1" indent="-171450"/>
            <a:r>
              <a:rPr lang="en-US" err="1"/>
              <a:t>Nhận</a:t>
            </a:r>
            <a:r>
              <a:rPr lang="en-US"/>
              <a:t> </a:t>
            </a:r>
            <a:r>
              <a:rPr lang="en-US" err="1"/>
              <a:t>tất</a:t>
            </a:r>
            <a:r>
              <a:rPr lang="en-US"/>
              <a:t> </a:t>
            </a:r>
            <a:r>
              <a:rPr lang="en-US" err="1"/>
              <a:t>cả</a:t>
            </a:r>
            <a:r>
              <a:rPr lang="en-US"/>
              <a:t> tin </a:t>
            </a:r>
            <a:r>
              <a:rPr lang="en-US" err="1"/>
              <a:t>nhắn</a:t>
            </a:r>
          </a:p>
          <a:p>
            <a:pPr marL="1085850" lvl="1" indent="-171450"/>
            <a:r>
              <a:rPr lang="en-US" err="1"/>
              <a:t>Lọc</a:t>
            </a:r>
            <a:r>
              <a:rPr lang="en-US"/>
              <a:t> </a:t>
            </a:r>
            <a:r>
              <a:rPr lang="en-US" err="1"/>
              <a:t>các</a:t>
            </a:r>
            <a:r>
              <a:rPr lang="en-US"/>
              <a:t> tin </a:t>
            </a:r>
            <a:r>
              <a:rPr lang="en-US" err="1"/>
              <a:t>nhắn</a:t>
            </a:r>
          </a:p>
          <a:p>
            <a:pPr marL="1085850" lvl="1" indent="-171450"/>
            <a:r>
              <a:rPr lang="en-US" err="1"/>
              <a:t>Quyết</a:t>
            </a:r>
            <a:r>
              <a:rPr lang="en-US"/>
              <a:t> </a:t>
            </a:r>
            <a:r>
              <a:rPr lang="en-US" err="1"/>
              <a:t>định</a:t>
            </a:r>
            <a:r>
              <a:rPr lang="en-US"/>
              <a:t> </a:t>
            </a:r>
            <a:r>
              <a:rPr lang="en-US" err="1"/>
              <a:t>xem</a:t>
            </a:r>
            <a:r>
              <a:rPr lang="en-US"/>
              <a:t> client </a:t>
            </a:r>
            <a:r>
              <a:rPr lang="en-US" err="1"/>
              <a:t>có</a:t>
            </a:r>
            <a:r>
              <a:rPr lang="en-US"/>
              <a:t> </a:t>
            </a:r>
            <a:r>
              <a:rPr lang="en-US" err="1"/>
              <a:t>được</a:t>
            </a:r>
            <a:r>
              <a:rPr lang="en-US"/>
              <a:t> publish msg hay ko</a:t>
            </a:r>
          </a:p>
          <a:p>
            <a:pPr marL="1085850" lvl="1" indent="-171450"/>
            <a:r>
              <a:rPr lang="en-US" err="1"/>
              <a:t>Xuất</a:t>
            </a:r>
            <a:r>
              <a:rPr lang="en-US"/>
              <a:t> </a:t>
            </a:r>
            <a:r>
              <a:rPr lang="en-US" err="1"/>
              <a:t>bản</a:t>
            </a:r>
            <a:r>
              <a:rPr lang="en-US"/>
              <a:t> msg </a:t>
            </a:r>
            <a:r>
              <a:rPr lang="en-US" err="1"/>
              <a:t>tới</a:t>
            </a:r>
            <a:r>
              <a:rPr lang="en-US"/>
              <a:t> </a:t>
            </a:r>
            <a:r>
              <a:rPr lang="en-US" err="1"/>
              <a:t>các</a:t>
            </a:r>
            <a:r>
              <a:rPr lang="en-US"/>
              <a:t> </a:t>
            </a:r>
            <a:r>
              <a:rPr lang="en-US" err="1"/>
              <a:t>người</a:t>
            </a:r>
            <a:r>
              <a:rPr lang="en-US"/>
              <a:t> </a:t>
            </a:r>
            <a:r>
              <a:rPr lang="en-US" err="1"/>
              <a:t>dùng</a:t>
            </a:r>
            <a:r>
              <a:rPr lang="en-US"/>
              <a:t> </a:t>
            </a:r>
            <a:r>
              <a:rPr lang="en-US" err="1"/>
              <a:t>đã</a:t>
            </a:r>
            <a:r>
              <a:rPr lang="en-US"/>
              <a:t> </a:t>
            </a:r>
            <a:r>
              <a:rPr lang="en-US" err="1"/>
              <a:t>đăng</a:t>
            </a:r>
            <a:r>
              <a:rPr lang="en-US"/>
              <a:t> </a:t>
            </a:r>
            <a:r>
              <a:rPr lang="en-US" err="1"/>
              <a:t>ký</a:t>
            </a:r>
          </a:p>
          <a:p>
            <a:pPr marL="0" lvl="0" indent="0" algn="l">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Client</a:t>
            </a:r>
          </a:p>
          <a:p>
            <a:pPr marL="171450" indent="-171450"/>
            <a:r>
              <a:rPr lang="en-US"/>
              <a:t>Topic: </a:t>
            </a:r>
            <a:r>
              <a:rPr lang="vi"/>
              <a:t>Chủ đề là một chuỗi (UTF-8). Sử dụng chuỗi này, Nhà môi giới lọc thông báo cho tất cả các máy khách được kết nối. Một chủ đề có thể bao gồm một hoặc nhiều cấp độ chủ đề. Dấu gạch chéo lên (dấu tách cấp độ chủ đề) được sử dụng để phân tách từng cấp độ chủ đề. </a:t>
            </a:r>
            <a:endParaRPr lang="en-US"/>
          </a:p>
          <a:p>
            <a:pPr marL="0" lvl="0" indent="0" algn="l">
              <a:spcBef>
                <a:spcPts val="0"/>
              </a:spcBef>
              <a:spcAft>
                <a:spcPts val="0"/>
              </a:spcAft>
              <a:buNone/>
            </a:pPr>
            <a:endParaRPr/>
          </a:p>
        </p:txBody>
      </p:sp>
    </p:spTree>
    <p:extLst>
      <p:ext uri="{BB962C8B-B14F-4D97-AF65-F5344CB8AC3E}">
        <p14:creationId xmlns:p14="http://schemas.microsoft.com/office/powerpoint/2010/main" val="834409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GB"/>
              <a:t>Publish: Client </a:t>
            </a:r>
            <a:r>
              <a:rPr lang="en-GB" err="1"/>
              <a:t>gửi</a:t>
            </a:r>
            <a:r>
              <a:rPr lang="en-GB"/>
              <a:t> </a:t>
            </a:r>
            <a:r>
              <a:rPr lang="en-GB" err="1"/>
              <a:t>thông</a:t>
            </a:r>
            <a:r>
              <a:rPr lang="en-GB"/>
              <a:t> </a:t>
            </a:r>
            <a:r>
              <a:rPr lang="en-GB" err="1"/>
              <a:t>điệp</a:t>
            </a:r>
            <a:r>
              <a:rPr lang="en-GB"/>
              <a:t> </a:t>
            </a:r>
            <a:r>
              <a:rPr lang="en-GB" err="1"/>
              <a:t>cho</a:t>
            </a:r>
            <a:r>
              <a:rPr lang="en-GB"/>
              <a:t> broker </a:t>
            </a:r>
            <a:r>
              <a:rPr lang="en-GB" err="1"/>
              <a:t>để</a:t>
            </a:r>
            <a:r>
              <a:rPr lang="en-GB"/>
              <a:t> </a:t>
            </a:r>
            <a:r>
              <a:rPr lang="en-GB" err="1"/>
              <a:t>phân</a:t>
            </a:r>
            <a:r>
              <a:rPr lang="en-GB"/>
              <a:t> </a:t>
            </a:r>
            <a:r>
              <a:rPr lang="en-GB" err="1"/>
              <a:t>phối</a:t>
            </a:r>
            <a:r>
              <a:rPr lang="en-GB"/>
              <a:t> </a:t>
            </a:r>
            <a:r>
              <a:rPr lang="en-GB" err="1"/>
              <a:t>cho</a:t>
            </a:r>
            <a:r>
              <a:rPr lang="en-GB"/>
              <a:t> </a:t>
            </a:r>
            <a:r>
              <a:rPr lang="en-GB" err="1"/>
              <a:t>các</a:t>
            </a:r>
            <a:r>
              <a:rPr lang="en-GB"/>
              <a:t> client </a:t>
            </a:r>
            <a:r>
              <a:rPr lang="en-GB" err="1"/>
              <a:t>đã</a:t>
            </a:r>
            <a:r>
              <a:rPr lang="en-GB"/>
              <a:t> subscribe </a:t>
            </a:r>
            <a:r>
              <a:rPr lang="en-GB" err="1"/>
              <a:t>dựa</a:t>
            </a:r>
            <a:r>
              <a:rPr lang="en-GB"/>
              <a:t> </a:t>
            </a:r>
            <a:r>
              <a:rPr lang="en-GB" err="1"/>
              <a:t>trên</a:t>
            </a:r>
            <a:r>
              <a:rPr lang="en-GB"/>
              <a:t> topic </a:t>
            </a:r>
            <a:endParaRPr lang="en-US"/>
          </a:p>
          <a:p>
            <a:pPr marL="171450" indent="-171450"/>
            <a:r>
              <a:rPr lang="en-US"/>
              <a:t>Subscribe: Khi client subscribe 1 topic, </a:t>
            </a:r>
            <a:r>
              <a:rPr lang="en-US" err="1"/>
              <a:t>bất</a:t>
            </a:r>
            <a:r>
              <a:rPr lang="en-US"/>
              <a:t> </a:t>
            </a:r>
            <a:r>
              <a:rPr lang="en-US" err="1"/>
              <a:t>kỳ</a:t>
            </a:r>
            <a:r>
              <a:rPr lang="en-US"/>
              <a:t> </a:t>
            </a:r>
            <a:r>
              <a:rPr lang="en-US" err="1"/>
              <a:t>thông</a:t>
            </a:r>
            <a:r>
              <a:rPr lang="en-US"/>
              <a:t> </a:t>
            </a:r>
            <a:r>
              <a:rPr lang="en-US" err="1"/>
              <a:t>báo</a:t>
            </a:r>
            <a:r>
              <a:rPr lang="en-US"/>
              <a:t> </a:t>
            </a:r>
            <a:r>
              <a:rPr lang="en-US" err="1"/>
              <a:t>nào</a:t>
            </a:r>
            <a:r>
              <a:rPr lang="en-US"/>
              <a:t> </a:t>
            </a:r>
            <a:r>
              <a:rPr lang="en-US" err="1"/>
              <a:t>được</a:t>
            </a:r>
            <a:r>
              <a:rPr lang="en-US"/>
              <a:t> publish </a:t>
            </a:r>
            <a:r>
              <a:rPr lang="en-US" err="1"/>
              <a:t>cho</a:t>
            </a:r>
            <a:r>
              <a:rPr lang="en-US"/>
              <a:t> </a:t>
            </a:r>
            <a:r>
              <a:rPr lang="en-US" err="1"/>
              <a:t>nhà</a:t>
            </a:r>
            <a:r>
              <a:rPr lang="en-US"/>
              <a:t> </a:t>
            </a:r>
            <a:r>
              <a:rPr lang="en-US" err="1"/>
              <a:t>môi</a:t>
            </a:r>
            <a:r>
              <a:rPr lang="en-US"/>
              <a:t> </a:t>
            </a:r>
            <a:r>
              <a:rPr lang="en-US" err="1"/>
              <a:t>giới</a:t>
            </a:r>
            <a:r>
              <a:rPr lang="en-US"/>
              <a:t> </a:t>
            </a:r>
            <a:r>
              <a:rPr lang="en-US" err="1"/>
              <a:t>đều</a:t>
            </a:r>
            <a:r>
              <a:rPr lang="en-US"/>
              <a:t> </a:t>
            </a:r>
            <a:r>
              <a:rPr lang="en-US" err="1"/>
              <a:t>được</a:t>
            </a:r>
            <a:r>
              <a:rPr lang="en-US"/>
              <a:t> </a:t>
            </a:r>
            <a:r>
              <a:rPr lang="en-US" err="1"/>
              <a:t>phân</a:t>
            </a:r>
            <a:r>
              <a:rPr lang="en-US"/>
              <a:t> </a:t>
            </a:r>
            <a:r>
              <a:rPr lang="en-US" err="1"/>
              <a:t>phối</a:t>
            </a:r>
            <a:r>
              <a:rPr lang="en-US"/>
              <a:t> </a:t>
            </a:r>
            <a:r>
              <a:rPr lang="en-US" err="1"/>
              <a:t>cho</a:t>
            </a:r>
            <a:r>
              <a:rPr lang="en-US"/>
              <a:t> </a:t>
            </a:r>
            <a:r>
              <a:rPr lang="en-US" err="1"/>
              <a:t>những</a:t>
            </a:r>
            <a:r>
              <a:rPr lang="en-US"/>
              <a:t> </a:t>
            </a:r>
            <a:r>
              <a:rPr lang="en-US" err="1"/>
              <a:t>người</a:t>
            </a:r>
            <a:r>
              <a:rPr lang="en-US"/>
              <a:t> sub topic </a:t>
            </a:r>
            <a:r>
              <a:rPr lang="en-US" err="1"/>
              <a:t>đó</a:t>
            </a:r>
            <a:r>
              <a:rPr lang="en-US"/>
              <a:t>.</a:t>
            </a:r>
          </a:p>
          <a:p>
            <a:pPr marL="0" lvl="0" indent="0" algn="l">
              <a:spcBef>
                <a:spcPts val="0"/>
              </a:spcBef>
              <a:spcAft>
                <a:spcPts val="0"/>
              </a:spcAft>
              <a:buNone/>
            </a:pPr>
            <a:endParaRPr/>
          </a:p>
        </p:txBody>
      </p:sp>
    </p:spTree>
    <p:extLst>
      <p:ext uri="{BB962C8B-B14F-4D97-AF65-F5344CB8AC3E}">
        <p14:creationId xmlns:p14="http://schemas.microsoft.com/office/powerpoint/2010/main" val="1106519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f0710f2cc8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f0710f2cc8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f08a788ee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f08a788ee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0710f2cc8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0710f2cc8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0710f2cc8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0710f2cc8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39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0710f2cc8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0710f2cc8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164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0710f2cc8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0710f2cc8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062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0710f2cc8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0710f2cc8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9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f0710f2cc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f0710f2cc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0710f2cc8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0710f2cc8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004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f08a788ee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3" name="Google Shape;1723;gf08a788ee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f08a788ee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f08a788ee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85850" lvl="1" indent="-171450"/>
            <a:r>
              <a:rPr lang="en-US"/>
              <a:t>Pub/sub protocol: </a:t>
            </a:r>
            <a:r>
              <a:rPr lang="en-US" err="1"/>
              <a:t>Nó</a:t>
            </a:r>
            <a:r>
              <a:rPr lang="en-US"/>
              <a:t> </a:t>
            </a:r>
            <a:r>
              <a:rPr lang="en-US" err="1"/>
              <a:t>có</a:t>
            </a:r>
            <a:r>
              <a:rPr lang="en-US"/>
              <a:t> </a:t>
            </a:r>
            <a:r>
              <a:rPr lang="en-US" err="1"/>
              <a:t>thể</a:t>
            </a:r>
            <a:r>
              <a:rPr lang="en-US"/>
              <a:t> </a:t>
            </a:r>
            <a:r>
              <a:rPr lang="en-US" err="1"/>
              <a:t>mở</a:t>
            </a:r>
            <a:r>
              <a:rPr lang="en-US"/>
              <a:t> </a:t>
            </a:r>
            <a:r>
              <a:rPr lang="en-US" err="1"/>
              <a:t>rộng</a:t>
            </a:r>
          </a:p>
          <a:p>
            <a:pPr marL="1085850" lvl="1" indent="-171450"/>
            <a:r>
              <a:rPr lang="en-US" err="1"/>
              <a:t>LightWeight</a:t>
            </a:r>
            <a:r>
              <a:rPr lang="en-US"/>
              <a:t>: </a:t>
            </a:r>
            <a:r>
              <a:rPr lang="en-US" err="1"/>
              <a:t>Nó</a:t>
            </a:r>
            <a:r>
              <a:rPr lang="en-US"/>
              <a:t> </a:t>
            </a:r>
            <a:r>
              <a:rPr lang="en-US" err="1"/>
              <a:t>sử</a:t>
            </a:r>
            <a:r>
              <a:rPr lang="en-US"/>
              <a:t> </a:t>
            </a:r>
            <a:r>
              <a:rPr lang="en-US" err="1"/>
              <a:t>dụng</a:t>
            </a:r>
            <a:r>
              <a:rPr lang="en-US"/>
              <a:t> </a:t>
            </a:r>
            <a:r>
              <a:rPr lang="en-US" err="1"/>
              <a:t>gói</a:t>
            </a:r>
            <a:r>
              <a:rPr lang="en-US"/>
              <a:t> </a:t>
            </a:r>
            <a:r>
              <a:rPr lang="en-US" err="1"/>
              <a:t>có</a:t>
            </a:r>
            <a:r>
              <a:rPr lang="en-US"/>
              <a:t> </a:t>
            </a:r>
            <a:r>
              <a:rPr lang="en-US" err="1"/>
              <a:t>kích</a:t>
            </a:r>
            <a:r>
              <a:rPr lang="en-US"/>
              <a:t> </a:t>
            </a:r>
            <a:r>
              <a:rPr lang="en-US" err="1"/>
              <a:t>thước</a:t>
            </a:r>
            <a:r>
              <a:rPr lang="en-US"/>
              <a:t> </a:t>
            </a:r>
            <a:r>
              <a:rPr lang="en-US" err="1"/>
              <a:t>thấp</a:t>
            </a:r>
            <a:r>
              <a:rPr lang="en-US"/>
              <a:t> </a:t>
            </a:r>
            <a:r>
              <a:rPr lang="en-US" err="1"/>
              <a:t>và</a:t>
            </a:r>
            <a:r>
              <a:rPr lang="en-US"/>
              <a:t> do </a:t>
            </a:r>
            <a:r>
              <a:rPr lang="en-US" err="1"/>
              <a:t>đó</a:t>
            </a:r>
            <a:r>
              <a:rPr lang="en-US"/>
              <a:t> </a:t>
            </a:r>
            <a:r>
              <a:rPr lang="en-US" err="1"/>
              <a:t>có</a:t>
            </a:r>
            <a:r>
              <a:rPr lang="en-US"/>
              <a:t> </a:t>
            </a:r>
            <a:r>
              <a:rPr lang="en-US" err="1"/>
              <a:t>thể</a:t>
            </a:r>
            <a:r>
              <a:rPr lang="en-US"/>
              <a:t> </a:t>
            </a:r>
            <a:r>
              <a:rPr lang="en-US" err="1"/>
              <a:t>được</a:t>
            </a:r>
            <a:r>
              <a:rPr lang="en-US"/>
              <a:t> </a:t>
            </a:r>
            <a:r>
              <a:rPr lang="en-US" err="1"/>
              <a:t>sử</a:t>
            </a:r>
            <a:r>
              <a:rPr lang="en-US"/>
              <a:t> </a:t>
            </a:r>
            <a:r>
              <a:rPr lang="en-US" err="1"/>
              <a:t>dụng</a:t>
            </a:r>
            <a:r>
              <a:rPr lang="en-US"/>
              <a:t> </a:t>
            </a:r>
            <a:r>
              <a:rPr lang="en-US" err="1"/>
              <a:t>cho</a:t>
            </a:r>
            <a:r>
              <a:rPr lang="en-US"/>
              <a:t> </a:t>
            </a:r>
            <a:r>
              <a:rPr lang="en-US" err="1"/>
              <a:t>các</a:t>
            </a:r>
            <a:r>
              <a:rPr lang="en-US"/>
              <a:t> </a:t>
            </a:r>
            <a:r>
              <a:rPr lang="en-US" err="1"/>
              <a:t>ứng</a:t>
            </a:r>
            <a:r>
              <a:rPr lang="en-US"/>
              <a:t> </a:t>
            </a:r>
            <a:r>
              <a:rPr lang="en-US" err="1"/>
              <a:t>dụng</a:t>
            </a:r>
            <a:r>
              <a:rPr lang="en-US"/>
              <a:t> </a:t>
            </a:r>
            <a:r>
              <a:rPr lang="en-US" err="1"/>
              <a:t>băng</a:t>
            </a:r>
            <a:r>
              <a:rPr lang="en-US"/>
              <a:t> </a:t>
            </a:r>
            <a:r>
              <a:rPr lang="en-US" err="1"/>
              <a:t>thông</a:t>
            </a:r>
            <a:r>
              <a:rPr lang="en-US"/>
              <a:t> </a:t>
            </a:r>
            <a:r>
              <a:rPr lang="en-US" err="1"/>
              <a:t>thấp</a:t>
            </a:r>
          </a:p>
          <a:p>
            <a:pPr marL="1085850" lvl="1" indent="-171450"/>
            <a:r>
              <a:rPr lang="en-US"/>
              <a:t>Battery: </a:t>
            </a:r>
            <a:r>
              <a:rPr lang="en-US" err="1"/>
              <a:t>mức</a:t>
            </a:r>
            <a:r>
              <a:rPr lang="en-US"/>
              <a:t> </a:t>
            </a:r>
            <a:r>
              <a:rPr lang="en-US" err="1"/>
              <a:t>tiêu</a:t>
            </a:r>
            <a:r>
              <a:rPr lang="en-US"/>
              <a:t> </a:t>
            </a:r>
            <a:r>
              <a:rPr lang="en-US" err="1"/>
              <a:t>thụ</a:t>
            </a:r>
            <a:r>
              <a:rPr lang="en-US"/>
              <a:t> </a:t>
            </a:r>
            <a:r>
              <a:rPr lang="en-US" err="1"/>
              <a:t>năng</a:t>
            </a:r>
            <a:r>
              <a:rPr lang="en-US"/>
              <a:t> </a:t>
            </a:r>
            <a:r>
              <a:rPr lang="en-US" err="1"/>
              <a:t>lượng</a:t>
            </a:r>
            <a:r>
              <a:rPr lang="en-US"/>
              <a:t> pin </a:t>
            </a:r>
            <a:r>
              <a:rPr lang="en-US" err="1"/>
              <a:t>thấp</a:t>
            </a:r>
            <a:r>
              <a:rPr lang="en-US"/>
              <a:t> </a:t>
            </a:r>
            <a:r>
              <a:rPr lang="en-US" err="1"/>
              <a:t>hơn</a:t>
            </a:r>
          </a:p>
          <a:p>
            <a:pPr marL="1085850" lvl="1" indent="-171450"/>
            <a:r>
              <a:rPr lang="en-US"/>
              <a:t>Secure: </a:t>
            </a:r>
            <a:r>
              <a:rPr lang="en-US" err="1"/>
              <a:t>Sử</a:t>
            </a:r>
            <a:r>
              <a:rPr lang="en-US"/>
              <a:t> </a:t>
            </a:r>
            <a:r>
              <a:rPr lang="en-US" err="1"/>
              <a:t>dụng</a:t>
            </a:r>
            <a:r>
              <a:rPr lang="en-US"/>
              <a:t> SSL/TLS </a:t>
            </a:r>
            <a:r>
              <a:rPr lang="en-US" err="1"/>
              <a:t>để</a:t>
            </a:r>
            <a:r>
              <a:rPr lang="en-US"/>
              <a:t> </a:t>
            </a:r>
            <a:r>
              <a:rPr lang="en-US" err="1"/>
              <a:t>bảo</a:t>
            </a:r>
            <a:r>
              <a:rPr lang="en-US"/>
              <a:t> </a:t>
            </a:r>
            <a:r>
              <a:rPr lang="en-US" err="1"/>
              <a:t>mật</a:t>
            </a:r>
            <a:r>
              <a:rPr lang="en-US"/>
              <a:t>. Mã </a:t>
            </a:r>
            <a:r>
              <a:rPr lang="en-US" err="1"/>
              <a:t>hoá</a:t>
            </a:r>
            <a:r>
              <a:rPr lang="en-US"/>
              <a:t> </a:t>
            </a:r>
            <a:r>
              <a:rPr lang="en-US" err="1"/>
              <a:t>dữ</a:t>
            </a:r>
            <a:r>
              <a:rPr lang="en-US"/>
              <a:t> </a:t>
            </a:r>
            <a:r>
              <a:rPr lang="en-US" err="1"/>
              <a:t>liệu</a:t>
            </a:r>
            <a:r>
              <a:rPr lang="en-US"/>
              <a:t> </a:t>
            </a:r>
            <a:r>
              <a:rPr lang="en-US" err="1"/>
              <a:t>gửi</a:t>
            </a:r>
            <a:r>
              <a:rPr lang="en-US"/>
              <a:t> </a:t>
            </a:r>
            <a:r>
              <a:rPr lang="en-US" err="1"/>
              <a:t>đi</a:t>
            </a:r>
            <a:r>
              <a:rPr lang="en-US"/>
              <a:t> .</a:t>
            </a:r>
            <a:r>
              <a:rPr lang="en-US" err="1"/>
              <a:t>Và</a:t>
            </a:r>
            <a:r>
              <a:rPr lang="en-US"/>
              <a:t> </a:t>
            </a:r>
            <a:r>
              <a:rPr lang="en-US" err="1"/>
              <a:t>các</a:t>
            </a:r>
            <a:r>
              <a:rPr lang="en-US"/>
              <a:t> </a:t>
            </a:r>
            <a:r>
              <a:rPr lang="en-US" err="1"/>
              <a:t>thiết</a:t>
            </a:r>
            <a:r>
              <a:rPr lang="en-US"/>
              <a:t> </a:t>
            </a:r>
            <a:r>
              <a:rPr lang="en-US" err="1"/>
              <a:t>bị</a:t>
            </a:r>
            <a:r>
              <a:rPr lang="en-US"/>
              <a:t> </a:t>
            </a:r>
            <a:r>
              <a:rPr lang="en-US" err="1"/>
              <a:t>đều</a:t>
            </a:r>
            <a:r>
              <a:rPr lang="en-US"/>
              <a:t> connect </a:t>
            </a:r>
            <a:r>
              <a:rPr lang="en-US" err="1"/>
              <a:t>vào</a:t>
            </a:r>
            <a:r>
              <a:rPr lang="en-US"/>
              <a:t> broker </a:t>
            </a:r>
            <a:r>
              <a:rPr lang="en-US" err="1"/>
              <a:t>trung</a:t>
            </a:r>
            <a:r>
              <a:rPr lang="en-US"/>
              <a:t> </a:t>
            </a:r>
            <a:r>
              <a:rPr lang="en-US" err="1"/>
              <a:t>gian</a:t>
            </a:r>
            <a:r>
              <a:rPr lang="en-US"/>
              <a:t> </a:t>
            </a:r>
            <a:r>
              <a:rPr lang="en-US" err="1"/>
              <a:t>nên</a:t>
            </a:r>
            <a:r>
              <a:rPr lang="en-US"/>
              <a:t> </a:t>
            </a:r>
            <a:r>
              <a:rPr lang="en-US" err="1"/>
              <a:t>đảm</a:t>
            </a:r>
            <a:r>
              <a:rPr lang="en-US"/>
              <a:t> </a:t>
            </a:r>
            <a:r>
              <a:rPr lang="en-US" err="1"/>
              <a:t>bảo</a:t>
            </a:r>
            <a:r>
              <a:rPr lang="en-US"/>
              <a:t> </a:t>
            </a:r>
            <a:r>
              <a:rPr lang="en-US" err="1"/>
              <a:t>riêng</a:t>
            </a:r>
            <a:r>
              <a:rPr lang="en-US"/>
              <a:t> </a:t>
            </a:r>
            <a:r>
              <a:rPr lang="en-US" err="1"/>
              <a:t>tư</a:t>
            </a:r>
            <a:r>
              <a:rPr lang="en-US"/>
              <a:t> </a:t>
            </a:r>
            <a:r>
              <a:rPr lang="en-US" err="1"/>
              <a:t>cho</a:t>
            </a:r>
            <a:r>
              <a:rPr lang="en-US"/>
              <a:t> </a:t>
            </a:r>
            <a:r>
              <a:rPr lang="en-US" err="1"/>
              <a:t>các</a:t>
            </a:r>
            <a:r>
              <a:rPr lang="en-US"/>
              <a:t> client</a:t>
            </a:r>
          </a:p>
          <a:p>
            <a:pPr marL="1085850" lvl="1" indent="-171450"/>
            <a:r>
              <a:rPr lang="en-US"/>
              <a:t>Work on both TCP and Non TCP: </a:t>
            </a:r>
            <a:r>
              <a:rPr lang="en-US" err="1"/>
              <a:t>hoạt</a:t>
            </a:r>
            <a:r>
              <a:rPr lang="en-US"/>
              <a:t> </a:t>
            </a:r>
            <a:r>
              <a:rPr lang="en-US" err="1"/>
              <a:t>động</a:t>
            </a:r>
            <a:r>
              <a:rPr lang="en-US"/>
              <a:t> </a:t>
            </a:r>
            <a:r>
              <a:rPr lang="en-US" err="1"/>
              <a:t>trên</a:t>
            </a:r>
            <a:r>
              <a:rPr lang="en-US"/>
              <a:t> </a:t>
            </a:r>
            <a:r>
              <a:rPr lang="en-US" err="1"/>
              <a:t>tcp</a:t>
            </a:r>
            <a:r>
              <a:rPr lang="en-US"/>
              <a:t>/</a:t>
            </a:r>
            <a:r>
              <a:rPr lang="en-US" err="1"/>
              <a:t>ip</a:t>
            </a:r>
            <a:r>
              <a:rPr lang="en-US"/>
              <a:t> </a:t>
            </a:r>
            <a:r>
              <a:rPr lang="en-US" err="1"/>
              <a:t>và</a:t>
            </a:r>
            <a:r>
              <a:rPr lang="en-US"/>
              <a:t> </a:t>
            </a:r>
            <a:r>
              <a:rPr lang="en-US" err="1"/>
              <a:t>giao</a:t>
            </a:r>
            <a:r>
              <a:rPr lang="en-US"/>
              <a:t> </a:t>
            </a:r>
            <a:r>
              <a:rPr lang="en-US" err="1"/>
              <a:t>thức</a:t>
            </a:r>
            <a:r>
              <a:rPr lang="en-US"/>
              <a:t> </a:t>
            </a:r>
            <a:r>
              <a:rPr lang="en-US" err="1"/>
              <a:t>nào</a:t>
            </a:r>
            <a:r>
              <a:rPr lang="en-US"/>
              <a:t> </a:t>
            </a:r>
            <a:r>
              <a:rPr lang="en-US" err="1"/>
              <a:t>cung</a:t>
            </a:r>
            <a:r>
              <a:rPr lang="en-US"/>
              <a:t> </a:t>
            </a:r>
            <a:r>
              <a:rPr lang="en-US" err="1"/>
              <a:t>cấp</a:t>
            </a:r>
            <a:r>
              <a:rPr lang="en-US"/>
              <a:t> </a:t>
            </a:r>
            <a:r>
              <a:rPr lang="en-US" err="1"/>
              <a:t>các</a:t>
            </a:r>
            <a:r>
              <a:rPr lang="en-US"/>
              <a:t> </a:t>
            </a:r>
            <a:r>
              <a:rPr lang="en-US" err="1"/>
              <a:t>kết</a:t>
            </a:r>
            <a:r>
              <a:rPr lang="en-US"/>
              <a:t> </a:t>
            </a:r>
            <a:r>
              <a:rPr lang="en-US" err="1"/>
              <a:t>nối</a:t>
            </a:r>
            <a:r>
              <a:rPr lang="en-US"/>
              <a:t> </a:t>
            </a:r>
            <a:r>
              <a:rPr lang="en-US" err="1"/>
              <a:t>có</a:t>
            </a:r>
            <a:r>
              <a:rPr lang="en-US"/>
              <a:t> </a:t>
            </a:r>
            <a:r>
              <a:rPr lang="en-US" err="1"/>
              <a:t>thứ</a:t>
            </a:r>
            <a:r>
              <a:rPr lang="en-US"/>
              <a:t> </a:t>
            </a:r>
            <a:r>
              <a:rPr lang="en-US" err="1"/>
              <a:t>tự</a:t>
            </a:r>
            <a:r>
              <a:rPr lang="en-US"/>
              <a:t>, </a:t>
            </a:r>
            <a:r>
              <a:rPr lang="en-US" err="1"/>
              <a:t>không</a:t>
            </a:r>
            <a:r>
              <a:rPr lang="en-US"/>
              <a:t> </a:t>
            </a:r>
            <a:r>
              <a:rPr lang="en-US" err="1"/>
              <a:t>mất</a:t>
            </a:r>
            <a:r>
              <a:rPr lang="en-US"/>
              <a:t> </a:t>
            </a:r>
            <a:r>
              <a:rPr lang="en-US" err="1"/>
              <a:t>dữ</a:t>
            </a:r>
            <a:r>
              <a:rPr lang="en-US"/>
              <a:t> </a:t>
            </a:r>
            <a:r>
              <a:rPr lang="en-US" err="1"/>
              <a:t>liệu</a:t>
            </a:r>
            <a:r>
              <a:rPr lang="en-US"/>
              <a:t> </a:t>
            </a:r>
            <a:r>
              <a:rPr lang="en-US" err="1"/>
              <a:t>và</a:t>
            </a:r>
            <a:r>
              <a:rPr lang="en-US"/>
              <a:t> </a:t>
            </a:r>
            <a:r>
              <a:rPr lang="en-US" err="1"/>
              <a:t>hai</a:t>
            </a:r>
            <a:r>
              <a:rPr lang="en-US"/>
              <a:t> </a:t>
            </a:r>
            <a:r>
              <a:rPr lang="en-US" err="1"/>
              <a:t>chiều</a:t>
            </a:r>
            <a:r>
              <a:rPr lang="en-US"/>
              <a:t> </a:t>
            </a:r>
            <a:r>
              <a:rPr lang="en-US" err="1"/>
              <a:t>đều</a:t>
            </a:r>
            <a:r>
              <a:rPr lang="en-US"/>
              <a:t> </a:t>
            </a:r>
            <a:r>
              <a:rPr lang="en-US" err="1"/>
              <a:t>có</a:t>
            </a:r>
            <a:r>
              <a:rPr lang="en-US"/>
              <a:t> </a:t>
            </a:r>
            <a:r>
              <a:rPr lang="en-US" err="1"/>
              <a:t>thể</a:t>
            </a:r>
            <a:r>
              <a:rPr lang="en-US"/>
              <a:t> </a:t>
            </a:r>
            <a:r>
              <a:rPr lang="en-US" err="1"/>
              <a:t>hỗ</a:t>
            </a:r>
            <a:r>
              <a:rPr lang="en-US"/>
              <a:t> </a:t>
            </a:r>
            <a:r>
              <a:rPr lang="en-US" err="1"/>
              <a:t>trợ</a:t>
            </a:r>
            <a:r>
              <a:rPr lang="en-US"/>
              <a:t> MQTT</a:t>
            </a:r>
          </a:p>
          <a:p>
            <a:pPr marL="1085850" lvl="1" indent="-171450"/>
            <a:r>
              <a:rPr lang="en-US"/>
              <a:t>Ensure msg delivery: Trong </a:t>
            </a:r>
            <a:r>
              <a:rPr lang="en-US" err="1"/>
              <a:t>một</a:t>
            </a:r>
            <a:r>
              <a:rPr lang="en-US"/>
              <a:t> </a:t>
            </a:r>
            <a:r>
              <a:rPr lang="en-US" err="1"/>
              <a:t>số</a:t>
            </a:r>
            <a:r>
              <a:rPr lang="en-US"/>
              <a:t> </a:t>
            </a:r>
            <a:r>
              <a:rPr lang="en-US" err="1"/>
              <a:t>tình</a:t>
            </a:r>
            <a:r>
              <a:rPr lang="en-US"/>
              <a:t> </a:t>
            </a:r>
            <a:r>
              <a:rPr lang="en-US" err="1"/>
              <a:t>huống</a:t>
            </a:r>
            <a:r>
              <a:rPr lang="en-US"/>
              <a:t> </a:t>
            </a:r>
            <a:r>
              <a:rPr lang="en-US" err="1"/>
              <a:t>phức</a:t>
            </a:r>
            <a:r>
              <a:rPr lang="en-US"/>
              <a:t> </a:t>
            </a:r>
            <a:r>
              <a:rPr lang="en-US" err="1"/>
              <a:t>tạp</a:t>
            </a:r>
            <a:r>
              <a:rPr lang="en-US"/>
              <a:t> </a:t>
            </a:r>
            <a:r>
              <a:rPr lang="en-US" err="1"/>
              <a:t>như</a:t>
            </a:r>
            <a:r>
              <a:rPr lang="en-US"/>
              <a:t> </a:t>
            </a:r>
            <a:r>
              <a:rPr lang="en-US" err="1"/>
              <a:t>IIoT</a:t>
            </a:r>
            <a:r>
              <a:rPr lang="en-US"/>
              <a:t>, </a:t>
            </a:r>
            <a:r>
              <a:rPr lang="en-US" err="1"/>
              <a:t>độ</a:t>
            </a:r>
            <a:r>
              <a:rPr lang="en-US"/>
              <a:t> tin </a:t>
            </a:r>
            <a:r>
              <a:rPr lang="en-US" err="1"/>
              <a:t>cậy</a:t>
            </a:r>
            <a:r>
              <a:rPr lang="en-US"/>
              <a:t> </a:t>
            </a:r>
            <a:r>
              <a:rPr lang="en-US" err="1"/>
              <a:t>là</a:t>
            </a:r>
            <a:r>
              <a:rPr lang="en-US"/>
              <a:t> </a:t>
            </a:r>
            <a:r>
              <a:rPr lang="en-US" err="1"/>
              <a:t>một</a:t>
            </a:r>
            <a:r>
              <a:rPr lang="en-US"/>
              <a:t>  </a:t>
            </a:r>
            <a:r>
              <a:rPr lang="en-US" err="1"/>
              <a:t>yếu</a:t>
            </a:r>
            <a:r>
              <a:rPr lang="en-US"/>
              <a:t> </a:t>
            </a:r>
            <a:r>
              <a:rPr lang="en-US" err="1"/>
              <a:t>tố</a:t>
            </a:r>
            <a:r>
              <a:rPr lang="en-US"/>
              <a:t> </a:t>
            </a:r>
            <a:r>
              <a:rPr lang="en-US" err="1"/>
              <a:t>quan</a:t>
            </a:r>
            <a:r>
              <a:rPr lang="en-US"/>
              <a:t> </a:t>
            </a:r>
            <a:r>
              <a:rPr lang="en-US" err="1"/>
              <a:t>trọng</a:t>
            </a:r>
            <a:r>
              <a:rPr lang="en-US"/>
              <a:t>. </a:t>
            </a:r>
            <a:r>
              <a:rPr lang="en-US" err="1"/>
              <a:t>Mất</a:t>
            </a:r>
            <a:r>
              <a:rPr lang="en-US"/>
              <a:t> </a:t>
            </a:r>
            <a:r>
              <a:rPr lang="en-US" err="1"/>
              <a:t>hoặc</a:t>
            </a:r>
            <a:r>
              <a:rPr lang="en-US"/>
              <a:t> </a:t>
            </a:r>
            <a:r>
              <a:rPr lang="en-US" err="1"/>
              <a:t>sao</a:t>
            </a:r>
            <a:r>
              <a:rPr lang="en-US"/>
              <a:t> </a:t>
            </a:r>
            <a:r>
              <a:rPr lang="en-US" err="1"/>
              <a:t>chép</a:t>
            </a:r>
            <a:r>
              <a:rPr lang="en-US"/>
              <a:t> </a:t>
            </a:r>
            <a:r>
              <a:rPr lang="en-US" err="1"/>
              <a:t>dữ</a:t>
            </a:r>
            <a:r>
              <a:rPr lang="en-US"/>
              <a:t> </a:t>
            </a:r>
            <a:r>
              <a:rPr lang="en-US" err="1"/>
              <a:t>liệu</a:t>
            </a:r>
            <a:r>
              <a:rPr lang="en-US"/>
              <a:t> </a:t>
            </a:r>
            <a:r>
              <a:rPr lang="en-US" err="1"/>
              <a:t>không</a:t>
            </a:r>
            <a:r>
              <a:rPr lang="en-US"/>
              <a:t> </a:t>
            </a:r>
            <a:r>
              <a:rPr lang="en-US" err="1"/>
              <a:t>được</a:t>
            </a:r>
            <a:r>
              <a:rPr lang="en-US"/>
              <a:t> </a:t>
            </a:r>
            <a:r>
              <a:rPr lang="en-US" err="1"/>
              <a:t>phép</a:t>
            </a:r>
            <a:r>
              <a:rPr lang="en-US"/>
              <a:t> Trong </a:t>
            </a:r>
            <a:r>
              <a:rPr lang="en-US" err="1"/>
              <a:t>các</a:t>
            </a:r>
            <a:r>
              <a:rPr lang="en-US"/>
              <a:t> </a:t>
            </a:r>
            <a:r>
              <a:rPr lang="en-US" err="1"/>
              <a:t>trường</a:t>
            </a:r>
            <a:r>
              <a:rPr lang="en-US"/>
              <a:t> </a:t>
            </a:r>
            <a:r>
              <a:rPr lang="en-US" err="1"/>
              <a:t>hợp</a:t>
            </a:r>
            <a:r>
              <a:rPr lang="en-US"/>
              <a:t> </a:t>
            </a:r>
            <a:r>
              <a:rPr lang="en-US" err="1"/>
              <a:t>này</a:t>
            </a:r>
            <a:r>
              <a:rPr lang="en-US"/>
              <a:t> </a:t>
            </a:r>
            <a:r>
              <a:rPr lang="en-US" err="1"/>
              <a:t>vì</a:t>
            </a:r>
            <a:r>
              <a:rPr lang="en-US"/>
              <a:t> </a:t>
            </a:r>
            <a:r>
              <a:rPr lang="en-US" err="1"/>
              <a:t>nó</a:t>
            </a:r>
            <a:r>
              <a:rPr lang="en-US"/>
              <a:t> </a:t>
            </a:r>
            <a:r>
              <a:rPr lang="en-US" err="1"/>
              <a:t>sẽ</a:t>
            </a:r>
            <a:r>
              <a:rPr lang="en-US"/>
              <a:t> </a:t>
            </a:r>
            <a:r>
              <a:rPr lang="en-US" err="1"/>
              <a:t>gây</a:t>
            </a:r>
            <a:r>
              <a:rPr lang="en-US"/>
              <a:t> </a:t>
            </a:r>
            <a:r>
              <a:rPr lang="en-US" err="1"/>
              <a:t>ra</a:t>
            </a:r>
            <a:r>
              <a:rPr lang="en-US"/>
              <a:t> </a:t>
            </a:r>
            <a:r>
              <a:rPr lang="en-US" err="1"/>
              <a:t>lỗi</a:t>
            </a:r>
            <a:r>
              <a:rPr lang="en-US"/>
              <a:t>. </a:t>
            </a:r>
            <a:r>
              <a:rPr lang="en-US" err="1"/>
              <a:t>Vì</a:t>
            </a:r>
            <a:r>
              <a:rPr lang="en-US"/>
              <a:t> </a:t>
            </a:r>
            <a:r>
              <a:rPr lang="en-US" err="1"/>
              <a:t>nguồn</a:t>
            </a:r>
            <a:r>
              <a:rPr lang="en-US"/>
              <a:t> </a:t>
            </a:r>
            <a:r>
              <a:rPr lang="en-US" err="1"/>
              <a:t>gốc</a:t>
            </a:r>
            <a:r>
              <a:rPr lang="en-US"/>
              <a:t> </a:t>
            </a:r>
            <a:r>
              <a:rPr lang="en-US" err="1"/>
              <a:t>của</a:t>
            </a:r>
            <a:r>
              <a:rPr lang="en-US"/>
              <a:t> MQTT </a:t>
            </a:r>
            <a:r>
              <a:rPr lang="en-US" err="1"/>
              <a:t>là</a:t>
            </a:r>
            <a:r>
              <a:rPr lang="en-US"/>
              <a:t> </a:t>
            </a:r>
            <a:r>
              <a:rPr lang="en-US" err="1"/>
              <a:t>ngành</a:t>
            </a:r>
            <a:r>
              <a:rPr lang="en-US"/>
              <a:t> </a:t>
            </a:r>
            <a:r>
              <a:rPr lang="en-US" err="1"/>
              <a:t>Dầu</a:t>
            </a:r>
            <a:r>
              <a:rPr lang="en-US"/>
              <a:t> </a:t>
            </a:r>
            <a:r>
              <a:rPr lang="en-US" err="1"/>
              <a:t>mỏ</a:t>
            </a:r>
            <a:r>
              <a:rPr lang="en-US"/>
              <a:t> </a:t>
            </a:r>
            <a:r>
              <a:rPr lang="en-US" err="1"/>
              <a:t>nên</a:t>
            </a:r>
            <a:r>
              <a:rPr lang="en-US"/>
              <a:t> </a:t>
            </a:r>
            <a:r>
              <a:rPr lang="en-US" err="1"/>
              <a:t>nó</a:t>
            </a:r>
            <a:r>
              <a:rPr lang="en-US"/>
              <a:t> </a:t>
            </a:r>
            <a:r>
              <a:rPr lang="en-US" err="1"/>
              <a:t>được</a:t>
            </a:r>
            <a:r>
              <a:rPr lang="en-US"/>
              <a:t> </a:t>
            </a:r>
            <a:r>
              <a:rPr lang="en-US" err="1"/>
              <a:t>phát</a:t>
            </a:r>
            <a:r>
              <a:rPr lang="en-US"/>
              <a:t> </a:t>
            </a:r>
            <a:r>
              <a:rPr lang="en-US" err="1"/>
              <a:t>triển</a:t>
            </a:r>
            <a:r>
              <a:rPr lang="en-US"/>
              <a:t> </a:t>
            </a:r>
            <a:r>
              <a:rPr lang="en-US" err="1"/>
              <a:t>theo</a:t>
            </a:r>
            <a:r>
              <a:rPr lang="en-US"/>
              <a:t> </a:t>
            </a:r>
            <a:r>
              <a:rPr lang="en-US" err="1"/>
              <a:t>cách</a:t>
            </a:r>
            <a:r>
              <a:rPr lang="en-US"/>
              <a:t> </a:t>
            </a:r>
            <a:r>
              <a:rPr lang="en-US" err="1"/>
              <a:t>mang</a:t>
            </a:r>
            <a:r>
              <a:rPr lang="en-US"/>
              <a:t> </a:t>
            </a:r>
            <a:r>
              <a:rPr lang="en-US" err="1"/>
              <a:t>lại</a:t>
            </a:r>
            <a:r>
              <a:rPr lang="en-US"/>
              <a:t> </a:t>
            </a:r>
            <a:r>
              <a:rPr lang="en-US" err="1"/>
              <a:t>độ</a:t>
            </a:r>
            <a:r>
              <a:rPr lang="en-US"/>
              <a:t> tin </a:t>
            </a:r>
            <a:r>
              <a:rPr lang="en-US" err="1"/>
              <a:t>cậy</a:t>
            </a:r>
            <a:r>
              <a:rPr lang="en-US"/>
              <a:t> </a:t>
            </a:r>
            <a:r>
              <a:rPr lang="en-US" err="1"/>
              <a:t>cao</a:t>
            </a:r>
            <a:r>
              <a:rPr lang="en-US"/>
              <a:t> </a:t>
            </a:r>
            <a:r>
              <a:rPr lang="en-US" err="1"/>
              <a:t>nhất</a:t>
            </a:r>
            <a:r>
              <a:rPr lang="en-US"/>
              <a:t> </a:t>
            </a:r>
            <a:r>
              <a:rPr lang="en-US" err="1"/>
              <a:t>trong</a:t>
            </a:r>
            <a:r>
              <a:rPr lang="en-US"/>
              <a:t> </a:t>
            </a:r>
            <a:r>
              <a:rPr lang="en-US" err="1"/>
              <a:t>điều</a:t>
            </a:r>
            <a:r>
              <a:rPr lang="en-US"/>
              <a:t> </a:t>
            </a:r>
            <a:r>
              <a:rPr lang="en-US" err="1"/>
              <a:t>kiện</a:t>
            </a:r>
            <a:r>
              <a:rPr lang="en-US"/>
              <a:t> </a:t>
            </a:r>
            <a:r>
              <a:rPr lang="en-US" err="1"/>
              <a:t>mạng</a:t>
            </a:r>
            <a:r>
              <a:rPr lang="en-US"/>
              <a:t> </a:t>
            </a:r>
            <a:r>
              <a:rPr lang="en-US" err="1"/>
              <a:t>tồi</a:t>
            </a:r>
            <a:r>
              <a:rPr lang="en-US"/>
              <a:t> </a:t>
            </a:r>
            <a:r>
              <a:rPr lang="en-US" err="1"/>
              <a:t>tệ</a:t>
            </a:r>
            <a:r>
              <a:rPr lang="en-US"/>
              <a:t> </a:t>
            </a:r>
            <a:r>
              <a:rPr lang="en-US" err="1"/>
              <a:t>nhất</a:t>
            </a:r>
            <a:r>
              <a:rPr lang="en-US"/>
              <a:t>. Theo </a:t>
            </a:r>
            <a:r>
              <a:rPr lang="en-US" err="1"/>
              <a:t>chất</a:t>
            </a:r>
            <a:r>
              <a:rPr lang="en-US"/>
              <a:t> </a:t>
            </a:r>
            <a:r>
              <a:rPr lang="en-US" err="1"/>
              <a:t>lượng</a:t>
            </a:r>
            <a:r>
              <a:rPr lang="en-US"/>
              <a:t> </a:t>
            </a:r>
            <a:r>
              <a:rPr lang="en-US" err="1"/>
              <a:t>dịch</a:t>
            </a:r>
            <a:r>
              <a:rPr lang="en-US"/>
              <a:t> </a:t>
            </a:r>
            <a:r>
              <a:rPr lang="en-US" err="1"/>
              <a:t>vụ</a:t>
            </a:r>
            <a:r>
              <a:rPr lang="en-US"/>
              <a:t> QoS.</a:t>
            </a:r>
          </a:p>
          <a:p>
            <a:pPr marL="0" lvl="0" indent="0" algn="l">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f08a788ee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f08a788ee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Use TCP/IP: MQTT </a:t>
            </a:r>
            <a:r>
              <a:rPr lang="en-US" err="1"/>
              <a:t>sử</a:t>
            </a:r>
            <a:r>
              <a:rPr lang="en-US"/>
              <a:t> </a:t>
            </a:r>
            <a:r>
              <a:rPr lang="en-US" err="1"/>
              <a:t>dụng</a:t>
            </a:r>
            <a:r>
              <a:rPr lang="en-US"/>
              <a:t> </a:t>
            </a:r>
            <a:r>
              <a:rPr lang="en-US" err="1"/>
              <a:t>giao</a:t>
            </a:r>
            <a:r>
              <a:rPr lang="en-US"/>
              <a:t> </a:t>
            </a:r>
            <a:r>
              <a:rPr lang="en-US" err="1"/>
              <a:t>thức</a:t>
            </a:r>
            <a:r>
              <a:rPr lang="en-US"/>
              <a:t> TCP </a:t>
            </a:r>
            <a:r>
              <a:rPr lang="en-US" err="1"/>
              <a:t>đòi</a:t>
            </a:r>
            <a:r>
              <a:rPr lang="en-US"/>
              <a:t> </a:t>
            </a:r>
            <a:r>
              <a:rPr lang="en-US" err="1"/>
              <a:t>hỏi</a:t>
            </a:r>
            <a:r>
              <a:rPr lang="en-US"/>
              <a:t> </a:t>
            </a:r>
            <a:r>
              <a:rPr lang="en-US" err="1"/>
              <a:t>nhiều</a:t>
            </a:r>
            <a:r>
              <a:rPr lang="en-US"/>
              <a:t> </a:t>
            </a:r>
            <a:r>
              <a:rPr lang="en-US" err="1"/>
              <a:t>sức</a:t>
            </a:r>
            <a:r>
              <a:rPr lang="en-US"/>
              <a:t> </a:t>
            </a:r>
            <a:r>
              <a:rPr lang="en-US" err="1"/>
              <a:t>mạnh</a:t>
            </a:r>
            <a:r>
              <a:rPr lang="en-US"/>
              <a:t> </a:t>
            </a:r>
            <a:r>
              <a:rPr lang="en-US" err="1"/>
              <a:t>xử</a:t>
            </a:r>
            <a:r>
              <a:rPr lang="en-US"/>
              <a:t> </a:t>
            </a:r>
            <a:r>
              <a:rPr lang="en-US" err="1"/>
              <a:t>lý</a:t>
            </a:r>
            <a:r>
              <a:rPr lang="en-US"/>
              <a:t> </a:t>
            </a:r>
            <a:r>
              <a:rPr lang="en-US" err="1"/>
              <a:t>và</a:t>
            </a:r>
            <a:r>
              <a:rPr lang="en-US"/>
              <a:t> </a:t>
            </a:r>
            <a:r>
              <a:rPr lang="en-US" err="1"/>
              <a:t>nhiều</a:t>
            </a:r>
            <a:r>
              <a:rPr lang="en-US"/>
              <a:t> </a:t>
            </a:r>
            <a:r>
              <a:rPr lang="en-US" err="1"/>
              <a:t>bộ</a:t>
            </a:r>
            <a:r>
              <a:rPr lang="en-US"/>
              <a:t> </a:t>
            </a:r>
            <a:r>
              <a:rPr lang="en-US" err="1"/>
              <a:t>nhớ</a:t>
            </a:r>
            <a:r>
              <a:rPr lang="en-US"/>
              <a:t> </a:t>
            </a:r>
            <a:r>
              <a:rPr lang="en-US" err="1"/>
              <a:t>hơn</a:t>
            </a:r>
            <a:r>
              <a:rPr lang="en-US"/>
              <a:t>. TCP </a:t>
            </a:r>
            <a:r>
              <a:rPr lang="en-US" err="1"/>
              <a:t>sử</a:t>
            </a:r>
            <a:r>
              <a:rPr lang="en-US"/>
              <a:t> </a:t>
            </a:r>
            <a:r>
              <a:rPr lang="en-US" err="1"/>
              <a:t>dụng</a:t>
            </a:r>
            <a:r>
              <a:rPr lang="en-US"/>
              <a:t> </a:t>
            </a:r>
            <a:r>
              <a:rPr lang="en-US" err="1"/>
              <a:t>giao</a:t>
            </a:r>
            <a:r>
              <a:rPr lang="en-US"/>
              <a:t> </a:t>
            </a:r>
            <a:r>
              <a:rPr lang="en-US" err="1"/>
              <a:t>thức</a:t>
            </a:r>
            <a:r>
              <a:rPr lang="en-US"/>
              <a:t> </a:t>
            </a:r>
            <a:r>
              <a:rPr lang="en-US" err="1"/>
              <a:t>bắt</a:t>
            </a:r>
            <a:r>
              <a:rPr lang="en-US"/>
              <a:t> </a:t>
            </a:r>
            <a:r>
              <a:rPr lang="en-US" err="1"/>
              <a:t>tay</a:t>
            </a:r>
            <a:r>
              <a:rPr lang="en-US"/>
              <a:t> </a:t>
            </a:r>
            <a:r>
              <a:rPr lang="en-US" err="1"/>
              <a:t>yêu</a:t>
            </a:r>
            <a:r>
              <a:rPr lang="en-US"/>
              <a:t> </a:t>
            </a:r>
            <a:r>
              <a:rPr lang="en-US" err="1"/>
              <a:t>cầu</a:t>
            </a:r>
            <a:r>
              <a:rPr lang="en-US"/>
              <a:t> </a:t>
            </a:r>
            <a:r>
              <a:rPr lang="en-US" err="1"/>
              <a:t>đánh</a:t>
            </a:r>
            <a:r>
              <a:rPr lang="en-US"/>
              <a:t> </a:t>
            </a:r>
            <a:r>
              <a:rPr lang="en-US" err="1"/>
              <a:t>thức</a:t>
            </a:r>
            <a:r>
              <a:rPr lang="en-US"/>
              <a:t> </a:t>
            </a:r>
            <a:r>
              <a:rPr lang="en-US" err="1"/>
              <a:t>thường</a:t>
            </a:r>
            <a:r>
              <a:rPr lang="en-US"/>
              <a:t> </a:t>
            </a:r>
            <a:r>
              <a:rPr lang="en-US" err="1"/>
              <a:t>xuyên</a:t>
            </a:r>
            <a:r>
              <a:rPr lang="en-US"/>
              <a:t> </a:t>
            </a:r>
            <a:r>
              <a:rPr lang="en-US" err="1"/>
              <a:t>và</a:t>
            </a:r>
            <a:r>
              <a:rPr lang="en-US"/>
              <a:t> </a:t>
            </a:r>
            <a:r>
              <a:rPr lang="en-US" err="1"/>
              <a:t>khoảng</a:t>
            </a:r>
            <a:r>
              <a:rPr lang="en-US"/>
              <a:t> </a:t>
            </a:r>
            <a:r>
              <a:rPr lang="en-US" err="1"/>
              <a:t>thời</a:t>
            </a:r>
            <a:r>
              <a:rPr lang="en-US"/>
              <a:t> </a:t>
            </a:r>
            <a:r>
              <a:rPr lang="en-US" err="1"/>
              <a:t>gian</a:t>
            </a:r>
            <a:r>
              <a:rPr lang="en-US"/>
              <a:t> </a:t>
            </a:r>
            <a:r>
              <a:rPr lang="en-US" err="1"/>
              <a:t>giao</a:t>
            </a:r>
            <a:r>
              <a:rPr lang="en-US"/>
              <a:t> </a:t>
            </a:r>
            <a:r>
              <a:rPr lang="en-US" err="1"/>
              <a:t>tiếp</a:t>
            </a:r>
            <a:r>
              <a:rPr lang="en-US"/>
              <a:t>. </a:t>
            </a:r>
            <a:r>
              <a:rPr lang="en-US" err="1"/>
              <a:t>Điều</a:t>
            </a:r>
            <a:r>
              <a:rPr lang="en-US"/>
              <a:t> </a:t>
            </a:r>
            <a:r>
              <a:rPr lang="en-US" err="1"/>
              <a:t>này</a:t>
            </a:r>
            <a:r>
              <a:rPr lang="en-US"/>
              <a:t> </a:t>
            </a:r>
            <a:r>
              <a:rPr lang="en-US" err="1"/>
              <a:t>ảnh</a:t>
            </a:r>
            <a:r>
              <a:rPr lang="en-US"/>
              <a:t> </a:t>
            </a:r>
            <a:r>
              <a:rPr lang="en-US" err="1"/>
              <a:t>hưởng</a:t>
            </a:r>
            <a:r>
              <a:rPr lang="en-US"/>
              <a:t> </a:t>
            </a:r>
            <a:r>
              <a:rPr lang="en-US" err="1"/>
              <a:t>đến</a:t>
            </a:r>
            <a:r>
              <a:rPr lang="en-US"/>
              <a:t> </a:t>
            </a:r>
            <a:r>
              <a:rPr lang="en-US" err="1"/>
              <a:t>mức</a:t>
            </a:r>
            <a:r>
              <a:rPr lang="en-US"/>
              <a:t> </a:t>
            </a:r>
            <a:r>
              <a:rPr lang="en-US" err="1"/>
              <a:t>tiêu</a:t>
            </a:r>
            <a:r>
              <a:rPr lang="en-US"/>
              <a:t> </a:t>
            </a:r>
            <a:r>
              <a:rPr lang="en-US" err="1"/>
              <a:t>thụ</a:t>
            </a:r>
            <a:r>
              <a:rPr lang="en-US"/>
              <a:t> pin </a:t>
            </a:r>
            <a:r>
              <a:rPr lang="en-US" err="1"/>
              <a:t>về</a:t>
            </a:r>
            <a:r>
              <a:rPr lang="en-US"/>
              <a:t> </a:t>
            </a:r>
            <a:r>
              <a:rPr lang="en-US" err="1"/>
              <a:t>lâu</a:t>
            </a:r>
            <a:r>
              <a:rPr lang="en-US"/>
              <a:t> </a:t>
            </a:r>
            <a:r>
              <a:rPr lang="en-US" err="1"/>
              <a:t>dài</a:t>
            </a:r>
            <a:r>
              <a:rPr lang="en-US"/>
              <a:t>. </a:t>
            </a:r>
            <a:r>
              <a:rPr lang="en-US" err="1"/>
              <a:t>Ngoài</a:t>
            </a:r>
            <a:r>
              <a:rPr lang="en-US"/>
              <a:t> </a:t>
            </a:r>
            <a:r>
              <a:rPr lang="en-US" err="1"/>
              <a:t>ra</a:t>
            </a:r>
            <a:r>
              <a:rPr lang="en-US"/>
              <a:t>, </a:t>
            </a:r>
            <a:r>
              <a:rPr lang="en-US" err="1"/>
              <a:t>các</a:t>
            </a:r>
            <a:r>
              <a:rPr lang="en-US"/>
              <a:t> </a:t>
            </a:r>
            <a:r>
              <a:rPr lang="en-US" err="1"/>
              <a:t>thiết</a:t>
            </a:r>
            <a:r>
              <a:rPr lang="en-US"/>
              <a:t> </a:t>
            </a:r>
            <a:r>
              <a:rPr lang="en-US" err="1"/>
              <a:t>bị</a:t>
            </a:r>
            <a:r>
              <a:rPr lang="en-US"/>
              <a:t> </a:t>
            </a:r>
            <a:r>
              <a:rPr lang="en-US" err="1"/>
              <a:t>được</a:t>
            </a:r>
            <a:r>
              <a:rPr lang="en-US"/>
              <a:t> </a:t>
            </a:r>
            <a:r>
              <a:rPr lang="en-US" err="1"/>
              <a:t>kết</a:t>
            </a:r>
            <a:r>
              <a:rPr lang="en-US"/>
              <a:t> </a:t>
            </a:r>
            <a:r>
              <a:rPr lang="en-US" err="1"/>
              <a:t>nối</a:t>
            </a:r>
            <a:r>
              <a:rPr lang="en-US"/>
              <a:t> TCP </a:t>
            </a:r>
            <a:r>
              <a:rPr lang="en-US" err="1"/>
              <a:t>có</a:t>
            </a:r>
            <a:r>
              <a:rPr lang="en-US"/>
              <a:t> xu </a:t>
            </a:r>
            <a:r>
              <a:rPr lang="en-US" err="1"/>
              <a:t>hướng</a:t>
            </a:r>
            <a:r>
              <a:rPr lang="en-US"/>
              <a:t> </a:t>
            </a:r>
            <a:r>
              <a:rPr lang="en-US" err="1"/>
              <a:t>giữ</a:t>
            </a:r>
            <a:r>
              <a:rPr lang="en-US"/>
              <a:t> </a:t>
            </a:r>
            <a:r>
              <a:rPr lang="en-US" err="1"/>
              <a:t>cho</a:t>
            </a:r>
            <a:r>
              <a:rPr lang="en-US"/>
              <a:t> </a:t>
            </a:r>
            <a:r>
              <a:rPr lang="en-US" err="1"/>
              <a:t>các</a:t>
            </a:r>
            <a:r>
              <a:rPr lang="en-US"/>
              <a:t> ổ </a:t>
            </a:r>
            <a:r>
              <a:rPr lang="en-US" err="1"/>
              <a:t>cắm</a:t>
            </a:r>
            <a:r>
              <a:rPr lang="en-US"/>
              <a:t> </a:t>
            </a:r>
            <a:r>
              <a:rPr lang="en-US" err="1"/>
              <a:t>mở</a:t>
            </a:r>
            <a:r>
              <a:rPr lang="en-US"/>
              <a:t> </a:t>
            </a:r>
            <a:r>
              <a:rPr lang="en-US" err="1"/>
              <a:t>cho</a:t>
            </a:r>
            <a:r>
              <a:rPr lang="en-US"/>
              <a:t> </a:t>
            </a:r>
            <a:r>
              <a:rPr lang="en-US" err="1"/>
              <a:t>nhau</a:t>
            </a:r>
            <a:r>
              <a:rPr lang="en-US"/>
              <a:t>, </a:t>
            </a:r>
            <a:r>
              <a:rPr lang="en-US" err="1"/>
              <a:t>điều</a:t>
            </a:r>
            <a:r>
              <a:rPr lang="en-US"/>
              <a:t> </a:t>
            </a:r>
            <a:r>
              <a:rPr lang="en-US" err="1"/>
              <a:t>này</a:t>
            </a:r>
            <a:r>
              <a:rPr lang="en-US"/>
              <a:t> </a:t>
            </a:r>
            <a:r>
              <a:rPr lang="en-US" err="1"/>
              <a:t>làm</a:t>
            </a:r>
            <a:r>
              <a:rPr lang="en-US"/>
              <a:t> </a:t>
            </a:r>
            <a:r>
              <a:rPr lang="en-US" err="1"/>
              <a:t>tăng</a:t>
            </a:r>
            <a:r>
              <a:rPr lang="en-US"/>
              <a:t> </a:t>
            </a:r>
            <a:r>
              <a:rPr lang="en-US" err="1"/>
              <a:t>thêm</a:t>
            </a:r>
            <a:r>
              <a:rPr lang="en-US"/>
              <a:t> </a:t>
            </a:r>
            <a:r>
              <a:rPr lang="en-US" err="1"/>
              <a:t>yêu</a:t>
            </a:r>
            <a:r>
              <a:rPr lang="en-US"/>
              <a:t> </a:t>
            </a:r>
            <a:r>
              <a:rPr lang="en-US" err="1"/>
              <a:t>cầu</a:t>
            </a:r>
            <a:r>
              <a:rPr lang="en-US"/>
              <a:t> </a:t>
            </a:r>
            <a:r>
              <a:rPr lang="en-US" err="1"/>
              <a:t>về</a:t>
            </a:r>
            <a:r>
              <a:rPr lang="en-US"/>
              <a:t> </a:t>
            </a:r>
            <a:r>
              <a:rPr lang="en-US" err="1"/>
              <a:t>bộ</a:t>
            </a:r>
            <a:r>
              <a:rPr lang="en-US"/>
              <a:t> </a:t>
            </a:r>
            <a:r>
              <a:rPr lang="en-US" err="1"/>
              <a:t>nhớ</a:t>
            </a:r>
            <a:r>
              <a:rPr lang="en-US"/>
              <a:t>/</a:t>
            </a:r>
            <a:r>
              <a:rPr lang="en-US" err="1"/>
              <a:t>nguồn</a:t>
            </a:r>
            <a:r>
              <a:rPr lang="en-US"/>
              <a:t>.</a:t>
            </a:r>
          </a:p>
          <a:p>
            <a:pPr marL="171450" indent="-171450"/>
            <a:r>
              <a:rPr lang="en-US"/>
              <a:t>MQTT not easy implement</a:t>
            </a:r>
          </a:p>
          <a:p>
            <a:pPr marL="171450" indent="-171450"/>
            <a:r>
              <a:rPr lang="en-US"/>
              <a:t>MQTT not support flow control</a:t>
            </a:r>
          </a:p>
          <a:p>
            <a:pPr marL="171450" indent="-171450"/>
            <a:r>
              <a:rPr lang="en"/>
              <a:t>Centralized broker can limit scale:</a:t>
            </a:r>
            <a:r>
              <a:rPr lang="en" b="1"/>
              <a:t> </a:t>
            </a:r>
            <a:r>
              <a:rPr lang="en"/>
              <a:t>Nhà </a:t>
            </a:r>
            <a:r>
              <a:rPr lang="en" err="1"/>
              <a:t>môi</a:t>
            </a:r>
            <a:r>
              <a:rPr lang="en"/>
              <a:t> </a:t>
            </a:r>
            <a:r>
              <a:rPr lang="en" err="1"/>
              <a:t>giới</a:t>
            </a:r>
            <a:r>
              <a:rPr lang="en"/>
              <a:t> </a:t>
            </a:r>
            <a:r>
              <a:rPr lang="en" err="1"/>
              <a:t>tập</a:t>
            </a:r>
            <a:r>
              <a:rPr lang="en"/>
              <a:t> </a:t>
            </a:r>
            <a:r>
              <a:rPr lang="en" err="1"/>
              <a:t>trung</a:t>
            </a:r>
            <a:r>
              <a:rPr lang="en"/>
              <a:t> </a:t>
            </a:r>
            <a:r>
              <a:rPr lang="en" err="1"/>
              <a:t>giới</a:t>
            </a:r>
            <a:r>
              <a:rPr lang="en"/>
              <a:t> </a:t>
            </a:r>
            <a:r>
              <a:rPr lang="en" err="1"/>
              <a:t>hạn</a:t>
            </a:r>
            <a:r>
              <a:rPr lang="en"/>
              <a:t> </a:t>
            </a:r>
            <a:r>
              <a:rPr lang="en" err="1"/>
              <a:t>khả</a:t>
            </a:r>
            <a:r>
              <a:rPr lang="en"/>
              <a:t> </a:t>
            </a:r>
            <a:r>
              <a:rPr lang="en" err="1"/>
              <a:t>năng</a:t>
            </a:r>
            <a:r>
              <a:rPr lang="en"/>
              <a:t> </a:t>
            </a:r>
            <a:r>
              <a:rPr lang="en" err="1"/>
              <a:t>mở</a:t>
            </a:r>
            <a:r>
              <a:rPr lang="en"/>
              <a:t> </a:t>
            </a:r>
            <a:r>
              <a:rPr lang="en" err="1"/>
              <a:t>rộng</a:t>
            </a:r>
            <a:r>
              <a:rPr lang="en"/>
              <a:t> </a:t>
            </a:r>
            <a:r>
              <a:rPr lang="en" err="1"/>
              <a:t>vì</a:t>
            </a:r>
            <a:r>
              <a:rPr lang="en"/>
              <a:t> </a:t>
            </a:r>
            <a:r>
              <a:rPr lang="en" err="1"/>
              <a:t>mỗi</a:t>
            </a:r>
            <a:r>
              <a:rPr lang="en"/>
              <a:t> </a:t>
            </a:r>
            <a:r>
              <a:rPr lang="en" err="1"/>
              <a:t>thiết</a:t>
            </a:r>
            <a:r>
              <a:rPr lang="en"/>
              <a:t> </a:t>
            </a:r>
            <a:r>
              <a:rPr lang="en" err="1"/>
              <a:t>bị</a:t>
            </a:r>
            <a:r>
              <a:rPr lang="en"/>
              <a:t> </a:t>
            </a:r>
            <a:r>
              <a:rPr lang="en" err="1"/>
              <a:t>khách</a:t>
            </a:r>
            <a:r>
              <a:rPr lang="en"/>
              <a:t> </a:t>
            </a:r>
            <a:r>
              <a:rPr lang="en" err="1"/>
              <a:t>chiếm</a:t>
            </a:r>
            <a:r>
              <a:rPr lang="en"/>
              <a:t> </a:t>
            </a:r>
            <a:r>
              <a:rPr lang="en" err="1"/>
              <a:t>một</a:t>
            </a:r>
            <a:r>
              <a:rPr lang="en"/>
              <a:t> </a:t>
            </a:r>
            <a:r>
              <a:rPr lang="en" err="1"/>
              <a:t>số</a:t>
            </a:r>
            <a:r>
              <a:rPr lang="en"/>
              <a:t> chi </a:t>
            </a:r>
            <a:r>
              <a:rPr lang="en" err="1"/>
              <a:t>phí</a:t>
            </a:r>
            <a:r>
              <a:rPr lang="en"/>
              <a:t>. </a:t>
            </a:r>
            <a:r>
              <a:rPr lang="en" err="1"/>
              <a:t>Để</a:t>
            </a:r>
            <a:r>
              <a:rPr lang="en"/>
              <a:t> </a:t>
            </a:r>
            <a:r>
              <a:rPr lang="en" err="1"/>
              <a:t>tận</a:t>
            </a:r>
            <a:r>
              <a:rPr lang="en"/>
              <a:t> </a:t>
            </a:r>
            <a:r>
              <a:rPr lang="en" err="1"/>
              <a:t>dụng</a:t>
            </a:r>
            <a:r>
              <a:rPr lang="en"/>
              <a:t> </a:t>
            </a:r>
            <a:r>
              <a:rPr lang="en" err="1"/>
              <a:t>khả</a:t>
            </a:r>
            <a:r>
              <a:rPr lang="en"/>
              <a:t> </a:t>
            </a:r>
            <a:r>
              <a:rPr lang="en" err="1"/>
              <a:t>năng</a:t>
            </a:r>
            <a:r>
              <a:rPr lang="en"/>
              <a:t> </a:t>
            </a:r>
            <a:r>
              <a:rPr lang="en" err="1"/>
              <a:t>mở</a:t>
            </a:r>
            <a:r>
              <a:rPr lang="en"/>
              <a:t> </a:t>
            </a:r>
            <a:r>
              <a:rPr lang="en" err="1"/>
              <a:t>rộng</a:t>
            </a:r>
            <a:r>
              <a:rPr lang="en"/>
              <a:t>, </a:t>
            </a:r>
            <a:r>
              <a:rPr lang="en" err="1"/>
              <a:t>trung</a:t>
            </a:r>
            <a:r>
              <a:rPr lang="en"/>
              <a:t> </a:t>
            </a:r>
            <a:r>
              <a:rPr lang="en" err="1"/>
              <a:t>tâm</a:t>
            </a:r>
            <a:r>
              <a:rPr lang="en"/>
              <a:t> </a:t>
            </a:r>
            <a:r>
              <a:rPr lang="en" err="1"/>
              <a:t>môi</a:t>
            </a:r>
            <a:r>
              <a:rPr lang="en"/>
              <a:t> </a:t>
            </a:r>
            <a:r>
              <a:rPr lang="en" err="1"/>
              <a:t>giới</a:t>
            </a:r>
            <a:r>
              <a:rPr lang="en"/>
              <a:t> </a:t>
            </a:r>
            <a:r>
              <a:rPr lang="en" err="1"/>
              <a:t>địa</a:t>
            </a:r>
            <a:r>
              <a:rPr lang="en"/>
              <a:t> </a:t>
            </a:r>
            <a:r>
              <a:rPr lang="en" err="1"/>
              <a:t>phương</a:t>
            </a:r>
            <a:r>
              <a:rPr lang="en"/>
              <a:t> </a:t>
            </a:r>
            <a:r>
              <a:rPr lang="en" err="1"/>
              <a:t>được</a:t>
            </a:r>
            <a:r>
              <a:rPr lang="en"/>
              <a:t> </a:t>
            </a:r>
            <a:r>
              <a:rPr lang="en" err="1"/>
              <a:t>sử</a:t>
            </a:r>
            <a:r>
              <a:rPr lang="en"/>
              <a:t> </a:t>
            </a:r>
            <a:r>
              <a:rPr lang="en" err="1"/>
              <a:t>dụng</a:t>
            </a:r>
            <a:r>
              <a:rPr lang="en"/>
              <a:t>.</a:t>
            </a:r>
            <a:endParaRPr lang="en-US"/>
          </a:p>
          <a:p>
            <a:pPr marL="0" lvl="0" indent="0" algn="l">
              <a:spcBef>
                <a:spcPts val="0"/>
              </a:spcBef>
              <a:spcAft>
                <a:spcPts val="0"/>
              </a:spcAft>
              <a:buNone/>
            </a:pPr>
            <a:endParaRPr/>
          </a:p>
        </p:txBody>
      </p:sp>
    </p:spTree>
    <p:extLst>
      <p:ext uri="{BB962C8B-B14F-4D97-AF65-F5344CB8AC3E}">
        <p14:creationId xmlns:p14="http://schemas.microsoft.com/office/powerpoint/2010/main" val="3668312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f0710f2cc8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f0710f2cc8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a:t>
            </a:r>
            <a:r>
              <a:rPr lang="en-US" err="1"/>
              <a:t>Kiến</a:t>
            </a:r>
            <a:r>
              <a:rPr lang="en-US"/>
              <a:t> </a:t>
            </a:r>
            <a:r>
              <a:rPr lang="en-US" err="1"/>
              <a:t>trúc</a:t>
            </a:r>
            <a:r>
              <a:rPr lang="en-US"/>
              <a:t>: </a:t>
            </a:r>
          </a:p>
          <a:p>
            <a:pPr marL="0" indent="0">
              <a:buNone/>
            </a:pPr>
            <a:r>
              <a:rPr lang="en-US"/>
              <a:t>                - </a:t>
            </a:r>
            <a:r>
              <a:rPr lang="en-US" err="1"/>
              <a:t>Xuất</a:t>
            </a:r>
            <a:r>
              <a:rPr lang="en-US"/>
              <a:t> </a:t>
            </a:r>
            <a:r>
              <a:rPr lang="en-US" err="1"/>
              <a:t>bản</a:t>
            </a:r>
            <a:r>
              <a:rPr lang="en-US"/>
              <a:t> </a:t>
            </a:r>
            <a:r>
              <a:rPr lang="en-US" err="1"/>
              <a:t>đăng</a:t>
            </a:r>
            <a:r>
              <a:rPr lang="en-US"/>
              <a:t> </a:t>
            </a:r>
            <a:r>
              <a:rPr lang="en-US" err="1"/>
              <a:t>ký</a:t>
            </a:r>
            <a:r>
              <a:rPr lang="en-US"/>
              <a:t> (MQTT </a:t>
            </a:r>
            <a:r>
              <a:rPr lang="en-US" err="1"/>
              <a:t>cũng</a:t>
            </a:r>
            <a:r>
              <a:rPr lang="en-US"/>
              <a:t> </a:t>
            </a:r>
            <a:r>
              <a:rPr lang="en-US" err="1"/>
              <a:t>có</a:t>
            </a:r>
            <a:r>
              <a:rPr lang="en-US"/>
              <a:t> </a:t>
            </a:r>
            <a:r>
              <a:rPr lang="en-US" err="1"/>
              <a:t>chế</a:t>
            </a:r>
            <a:r>
              <a:rPr lang="en-US"/>
              <a:t> </a:t>
            </a:r>
            <a:r>
              <a:rPr lang="en-US" err="1"/>
              <a:t>độ</a:t>
            </a:r>
            <a:r>
              <a:rPr lang="en-US"/>
              <a:t> </a:t>
            </a:r>
            <a:r>
              <a:rPr lang="en-US" err="1"/>
              <a:t>yêu</a:t>
            </a:r>
            <a:r>
              <a:rPr lang="en-US"/>
              <a:t> </a:t>
            </a:r>
            <a:r>
              <a:rPr lang="en-US" err="1"/>
              <a:t>cầu</a:t>
            </a:r>
            <a:r>
              <a:rPr lang="en-US"/>
              <a:t>/</a:t>
            </a:r>
            <a:r>
              <a:rPr lang="en-US" err="1"/>
              <a:t>trả</a:t>
            </a:r>
            <a:r>
              <a:rPr lang="en-US"/>
              <a:t> </a:t>
            </a:r>
            <a:r>
              <a:rPr lang="en-US" err="1"/>
              <a:t>lời</a:t>
            </a:r>
            <a:r>
              <a:rPr lang="en-US"/>
              <a:t>)</a:t>
            </a:r>
          </a:p>
          <a:p>
            <a:pPr marL="0" indent="0">
              <a:buNone/>
            </a:pPr>
            <a:r>
              <a:rPr lang="en-US"/>
              <a:t>                - Request/response</a:t>
            </a:r>
          </a:p>
          <a:p>
            <a:pPr marL="0" indent="0">
              <a:buNone/>
            </a:pPr>
            <a:r>
              <a:rPr lang="en-US"/>
              <a:t>- </a:t>
            </a:r>
            <a:r>
              <a:rPr lang="en-US" err="1"/>
              <a:t>Mục</a:t>
            </a:r>
            <a:r>
              <a:rPr lang="en-US"/>
              <a:t> </a:t>
            </a:r>
            <a:r>
              <a:rPr lang="en-US" err="1"/>
              <a:t>tiêu</a:t>
            </a:r>
            <a:r>
              <a:rPr lang="en-US"/>
              <a:t>: </a:t>
            </a:r>
          </a:p>
          <a:p>
            <a:pPr marL="0" indent="0">
              <a:buNone/>
            </a:pPr>
            <a:r>
              <a:rPr lang="en-US"/>
              <a:t>                - Topic</a:t>
            </a:r>
          </a:p>
          <a:p>
            <a:pPr marL="0" indent="0">
              <a:buNone/>
            </a:pPr>
            <a:r>
              <a:rPr lang="en-US"/>
              <a:t>                - URIs: (Uniform Resource Identifier) </a:t>
            </a:r>
            <a:r>
              <a:rPr lang="en-US" err="1"/>
              <a:t>là</a:t>
            </a:r>
            <a:r>
              <a:rPr lang="en-US"/>
              <a:t> </a:t>
            </a:r>
            <a:r>
              <a:rPr lang="en-US" err="1"/>
              <a:t>một</a:t>
            </a:r>
            <a:r>
              <a:rPr lang="en-US"/>
              <a:t> </a:t>
            </a:r>
            <a:r>
              <a:rPr lang="en-US" err="1"/>
              <a:t>chuỗi</a:t>
            </a:r>
            <a:r>
              <a:rPr lang="en-US"/>
              <a:t> </a:t>
            </a:r>
            <a:r>
              <a:rPr lang="en-US" err="1"/>
              <a:t>chứa</a:t>
            </a:r>
            <a:r>
              <a:rPr lang="en-US"/>
              <a:t> </a:t>
            </a:r>
            <a:r>
              <a:rPr lang="en-US" err="1"/>
              <a:t>các</a:t>
            </a:r>
            <a:r>
              <a:rPr lang="en-US"/>
              <a:t> </a:t>
            </a:r>
            <a:r>
              <a:rPr lang="en-US" err="1"/>
              <a:t>ký</a:t>
            </a:r>
            <a:r>
              <a:rPr lang="en-US"/>
              <a:t> </a:t>
            </a:r>
            <a:r>
              <a:rPr lang="en-US" err="1"/>
              <a:t>tự</a:t>
            </a:r>
            <a:r>
              <a:rPr lang="en-US"/>
              <a:t> </a:t>
            </a:r>
            <a:r>
              <a:rPr lang="en-US" err="1"/>
              <a:t>xác</a:t>
            </a:r>
            <a:r>
              <a:rPr lang="en-US"/>
              <a:t> </a:t>
            </a:r>
            <a:r>
              <a:rPr lang="en-US" err="1"/>
              <a:t>định</a:t>
            </a:r>
            <a:r>
              <a:rPr lang="en-US"/>
              <a:t> </a:t>
            </a:r>
            <a:r>
              <a:rPr lang="en-US" err="1"/>
              <a:t>một</a:t>
            </a:r>
            <a:r>
              <a:rPr lang="en-US"/>
              <a:t> </a:t>
            </a:r>
            <a:r>
              <a:rPr lang="en-US" err="1"/>
              <a:t>tài</a:t>
            </a:r>
            <a:r>
              <a:rPr lang="en-US"/>
              <a:t> </a:t>
            </a:r>
            <a:r>
              <a:rPr lang="en-US" err="1"/>
              <a:t>nguyên</a:t>
            </a:r>
            <a:r>
              <a:rPr lang="en-US"/>
              <a:t> </a:t>
            </a:r>
            <a:r>
              <a:rPr lang="en-US" err="1"/>
              <a:t>vật</a:t>
            </a:r>
            <a:r>
              <a:rPr lang="en-US"/>
              <a:t> </a:t>
            </a:r>
            <a:r>
              <a:rPr lang="en-US" err="1"/>
              <a:t>lý</a:t>
            </a:r>
            <a:r>
              <a:rPr lang="en-US"/>
              <a:t> </a:t>
            </a:r>
            <a:r>
              <a:rPr lang="en-US" err="1"/>
              <a:t>hoặc</a:t>
            </a:r>
            <a:r>
              <a:rPr lang="en-US"/>
              <a:t> logic.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f0710f2cc8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f0710f2cc8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Giao </a:t>
            </a:r>
            <a:r>
              <a:rPr lang="en-US" err="1"/>
              <a:t>thức</a:t>
            </a:r>
            <a:r>
              <a:rPr lang="en-US"/>
              <a:t> </a:t>
            </a:r>
            <a:r>
              <a:rPr lang="en-US" err="1"/>
              <a:t>cơ</a:t>
            </a:r>
            <a:r>
              <a:rPr lang="en-US"/>
              <a:t> </a:t>
            </a:r>
            <a:r>
              <a:rPr lang="en-US" err="1"/>
              <a:t>bản</a:t>
            </a:r>
            <a:r>
              <a:rPr lang="en-US"/>
              <a:t>: TCP/IP</a:t>
            </a:r>
          </a:p>
          <a:p>
            <a:pPr marL="0" indent="0">
              <a:buNone/>
            </a:pPr>
            <a:r>
              <a:rPr lang="en-US"/>
              <a:t>- </a:t>
            </a:r>
            <a:r>
              <a:rPr lang="en-US" err="1"/>
              <a:t>Kết</a:t>
            </a:r>
            <a:r>
              <a:rPr lang="en-US"/>
              <a:t> </a:t>
            </a:r>
            <a:r>
              <a:rPr lang="en-US" err="1"/>
              <a:t>nối</a:t>
            </a:r>
            <a:r>
              <a:rPr lang="en-US"/>
              <a:t> an </a:t>
            </a:r>
            <a:r>
              <a:rPr lang="en-US" err="1"/>
              <a:t>toàn</a:t>
            </a:r>
            <a:r>
              <a:rPr lang="en-US"/>
              <a:t>: TLS / SASL: </a:t>
            </a:r>
            <a:r>
              <a:rPr lang="en-US" b="1" err="1"/>
              <a:t>là</a:t>
            </a:r>
            <a:r>
              <a:rPr lang="en-US"/>
              <a:t> </a:t>
            </a:r>
            <a:r>
              <a:rPr lang="en-US" err="1"/>
              <a:t>một</a:t>
            </a:r>
            <a:r>
              <a:rPr lang="en-US"/>
              <a:t> </a:t>
            </a:r>
            <a:r>
              <a:rPr lang="en-US" err="1"/>
              <a:t>danh</a:t>
            </a:r>
            <a:r>
              <a:rPr lang="en-US"/>
              <a:t> </a:t>
            </a:r>
            <a:r>
              <a:rPr lang="en-US" err="1"/>
              <a:t>sách</a:t>
            </a:r>
            <a:r>
              <a:rPr lang="en-US"/>
              <a:t> </a:t>
            </a:r>
            <a:r>
              <a:rPr lang="en-US" err="1"/>
              <a:t>các</a:t>
            </a:r>
            <a:r>
              <a:rPr lang="en-US"/>
              <a:t> </a:t>
            </a:r>
            <a:r>
              <a:rPr lang="en-US" err="1"/>
              <a:t>yêu</a:t>
            </a:r>
            <a:r>
              <a:rPr lang="en-US"/>
              <a:t> </a:t>
            </a:r>
            <a:r>
              <a:rPr lang="en-US" err="1"/>
              <a:t>cầu</a:t>
            </a:r>
            <a:r>
              <a:rPr lang="en-US"/>
              <a:t> </a:t>
            </a:r>
            <a:r>
              <a:rPr lang="en-US" err="1"/>
              <a:t>về</a:t>
            </a:r>
            <a:r>
              <a:rPr lang="en-US"/>
              <a:t> </a:t>
            </a:r>
            <a:r>
              <a:rPr lang="en-US" err="1"/>
              <a:t>cơ</a:t>
            </a:r>
            <a:r>
              <a:rPr lang="en-US"/>
              <a:t> </a:t>
            </a:r>
            <a:r>
              <a:rPr lang="en-US" err="1"/>
              <a:t>chế</a:t>
            </a:r>
            <a:r>
              <a:rPr lang="en-US"/>
              <a:t> </a:t>
            </a:r>
            <a:r>
              <a:rPr lang="en-US" err="1"/>
              <a:t>xác</a:t>
            </a:r>
            <a:r>
              <a:rPr lang="en-US"/>
              <a:t> </a:t>
            </a:r>
            <a:r>
              <a:rPr lang="en-US" err="1"/>
              <a:t>thực</a:t>
            </a:r>
          </a:p>
        </p:txBody>
      </p:sp>
    </p:spTree>
    <p:extLst>
      <p:ext uri="{BB962C8B-B14F-4D97-AF65-F5344CB8AC3E}">
        <p14:creationId xmlns:p14="http://schemas.microsoft.com/office/powerpoint/2010/main" val="2118018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f0710f2cc8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f0710f2cc8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a:t>
            </a:r>
            <a:r>
              <a:rPr lang="en-US" err="1"/>
              <a:t>Khả</a:t>
            </a:r>
            <a:r>
              <a:rPr lang="en-US"/>
              <a:t> </a:t>
            </a:r>
            <a:r>
              <a:rPr lang="en-US" err="1"/>
              <a:t>năng</a:t>
            </a:r>
            <a:r>
              <a:rPr lang="en-US"/>
              <a:t> </a:t>
            </a:r>
            <a:r>
              <a:rPr lang="en-US" err="1"/>
              <a:t>quan</a:t>
            </a:r>
            <a:r>
              <a:rPr lang="en-US"/>
              <a:t> </a:t>
            </a:r>
            <a:r>
              <a:rPr lang="en-US" err="1"/>
              <a:t>sát</a:t>
            </a:r>
            <a:r>
              <a:rPr lang="en-US"/>
              <a:t> </a:t>
            </a:r>
            <a:r>
              <a:rPr lang="en-US" err="1"/>
              <a:t>của</a:t>
            </a:r>
            <a:r>
              <a:rPr lang="en-US"/>
              <a:t> client: </a:t>
            </a:r>
          </a:p>
          <a:p>
            <a:pPr marL="0" indent="0">
              <a:buNone/>
            </a:pPr>
            <a:r>
              <a:rPr lang="en-US"/>
              <a:t>                  - </a:t>
            </a:r>
            <a:r>
              <a:rPr lang="en-US" err="1"/>
              <a:t>Trạng</a:t>
            </a:r>
            <a:r>
              <a:rPr lang="en-US"/>
              <a:t> </a:t>
            </a:r>
            <a:r>
              <a:rPr lang="en-US" err="1"/>
              <a:t>thái</a:t>
            </a:r>
            <a:r>
              <a:rPr lang="en-US"/>
              <a:t> </a:t>
            </a:r>
            <a:r>
              <a:rPr lang="en-US" err="1"/>
              <a:t>kết</a:t>
            </a:r>
            <a:r>
              <a:rPr lang="en-US"/>
              <a:t> </a:t>
            </a:r>
            <a:r>
              <a:rPr lang="en-US" err="1"/>
              <a:t>nối</a:t>
            </a:r>
            <a:r>
              <a:rPr lang="en-US"/>
              <a:t> </a:t>
            </a:r>
            <a:r>
              <a:rPr lang="en-US" err="1"/>
              <a:t>đã</a:t>
            </a:r>
            <a:r>
              <a:rPr lang="en-US"/>
              <a:t> </a:t>
            </a:r>
            <a:r>
              <a:rPr lang="en-US" err="1"/>
              <a:t>biết</a:t>
            </a:r>
            <a:r>
              <a:rPr lang="en-US"/>
              <a:t> (</a:t>
            </a:r>
            <a:r>
              <a:rPr lang="en-US" err="1"/>
              <a:t>sẽ</a:t>
            </a:r>
            <a:r>
              <a:rPr lang="en-US"/>
              <a:t> </a:t>
            </a:r>
            <a:r>
              <a:rPr lang="en-US" err="1"/>
              <a:t>thông</a:t>
            </a:r>
            <a:r>
              <a:rPr lang="en-US"/>
              <a:t> </a:t>
            </a:r>
            <a:r>
              <a:rPr lang="en-US" err="1"/>
              <a:t>báo</a:t>
            </a:r>
            <a:r>
              <a:rPr lang="en-US"/>
              <a:t>)</a:t>
            </a:r>
          </a:p>
          <a:p>
            <a:pPr marL="0" indent="0">
              <a:buNone/>
            </a:pPr>
            <a:r>
              <a:rPr lang="en-US"/>
              <a:t>                  - </a:t>
            </a:r>
            <a:r>
              <a:rPr lang="en-US" err="1"/>
              <a:t>Trạng</a:t>
            </a:r>
            <a:r>
              <a:rPr lang="en-US"/>
              <a:t> </a:t>
            </a:r>
            <a:r>
              <a:rPr lang="en-US" err="1"/>
              <a:t>thái</a:t>
            </a:r>
            <a:r>
              <a:rPr lang="en-US"/>
              <a:t> </a:t>
            </a:r>
            <a:r>
              <a:rPr lang="en-US" err="1"/>
              <a:t>kết</a:t>
            </a:r>
            <a:r>
              <a:rPr lang="en-US"/>
              <a:t> </a:t>
            </a:r>
            <a:r>
              <a:rPr lang="en-US" err="1"/>
              <a:t>nối</a:t>
            </a:r>
            <a:r>
              <a:rPr lang="en-US"/>
              <a:t> ko </a:t>
            </a:r>
            <a:r>
              <a:rPr lang="en-US" err="1"/>
              <a:t>xác</a:t>
            </a:r>
            <a:r>
              <a:rPr lang="en-US"/>
              <a:t> </a:t>
            </a:r>
            <a:r>
              <a:rPr lang="en-US" err="1"/>
              <a:t>định</a:t>
            </a:r>
            <a:endParaRPr lang="en-US"/>
          </a:p>
          <a:p>
            <a:pPr marL="0" indent="0">
              <a:buNone/>
            </a:pPr>
            <a:r>
              <a:rPr lang="en-US"/>
              <a:t>- </a:t>
            </a:r>
            <a:r>
              <a:rPr lang="en-US" err="1"/>
              <a:t>Chế</a:t>
            </a:r>
            <a:r>
              <a:rPr lang="en-US"/>
              <a:t> </a:t>
            </a:r>
            <a:r>
              <a:rPr lang="en-US" err="1"/>
              <a:t>độ</a:t>
            </a:r>
            <a:r>
              <a:rPr lang="en-US"/>
              <a:t> tin </a:t>
            </a:r>
            <a:r>
              <a:rPr lang="en-US" err="1"/>
              <a:t>nhắn</a:t>
            </a:r>
            <a:r>
              <a:rPr lang="en-US"/>
              <a:t>:</a:t>
            </a:r>
          </a:p>
          <a:p>
            <a:pPr marL="0" indent="0">
              <a:buNone/>
            </a:pPr>
            <a:r>
              <a:rPr lang="en-US"/>
              <a:t>                 - </a:t>
            </a:r>
            <a:r>
              <a:rPr lang="en-US" err="1"/>
              <a:t>Bất</a:t>
            </a:r>
            <a:r>
              <a:rPr lang="en-US"/>
              <a:t> </a:t>
            </a:r>
            <a:r>
              <a:rPr lang="en-US" err="1"/>
              <a:t>đồng</a:t>
            </a:r>
            <a:r>
              <a:rPr lang="en-US"/>
              <a:t> </a:t>
            </a:r>
            <a:r>
              <a:rPr lang="en-US" err="1"/>
              <a:t>bộ</a:t>
            </a:r>
            <a:r>
              <a:rPr lang="en-US"/>
              <a:t>, </a:t>
            </a:r>
            <a:r>
              <a:rPr lang="en-US" err="1"/>
              <a:t>dựa</a:t>
            </a:r>
            <a:r>
              <a:rPr lang="en-US"/>
              <a:t> </a:t>
            </a:r>
            <a:r>
              <a:rPr lang="en-US" err="1"/>
              <a:t>trên</a:t>
            </a:r>
            <a:r>
              <a:rPr lang="en-US"/>
              <a:t> </a:t>
            </a:r>
            <a:r>
              <a:rPr lang="en-US" err="1"/>
              <a:t>sự</a:t>
            </a:r>
            <a:r>
              <a:rPr lang="en-US"/>
              <a:t> </a:t>
            </a:r>
            <a:r>
              <a:rPr lang="en-US" err="1"/>
              <a:t>kiện</a:t>
            </a:r>
          </a:p>
          <a:p>
            <a:pPr marL="0" indent="0">
              <a:buNone/>
            </a:pPr>
            <a:r>
              <a:rPr lang="en-US"/>
              <a:t>                 - </a:t>
            </a:r>
            <a:r>
              <a:rPr lang="en-US" err="1"/>
              <a:t>Đồng</a:t>
            </a:r>
            <a:r>
              <a:rPr lang="en-US"/>
              <a:t> </a:t>
            </a:r>
            <a:r>
              <a:rPr lang="en-US" err="1"/>
              <a:t>bộ</a:t>
            </a:r>
          </a:p>
        </p:txBody>
      </p:sp>
    </p:spTree>
    <p:extLst>
      <p:ext uri="{BB962C8B-B14F-4D97-AF65-F5344CB8AC3E}">
        <p14:creationId xmlns:p14="http://schemas.microsoft.com/office/powerpoint/2010/main" val="19709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f0710f2cc8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f0710f2cc8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a:t>
            </a:r>
            <a:r>
              <a:rPr lang="en-US" err="1"/>
              <a:t>hàng</a:t>
            </a:r>
            <a:r>
              <a:rPr lang="en-US"/>
              <a:t> </a:t>
            </a:r>
            <a:r>
              <a:rPr lang="en-US" err="1"/>
              <a:t>đợi</a:t>
            </a:r>
            <a:r>
              <a:rPr lang="en-US"/>
              <a:t> tin </a:t>
            </a:r>
            <a:r>
              <a:rPr lang="en-US" err="1"/>
              <a:t>nhắn</a:t>
            </a:r>
          </a:p>
          <a:p>
            <a:pPr marL="0" indent="0">
              <a:buNone/>
            </a:pPr>
            <a:r>
              <a:rPr lang="en-US"/>
              <a:t>                      - Broker </a:t>
            </a:r>
            <a:r>
              <a:rPr lang="en-US" err="1"/>
              <a:t>có</a:t>
            </a:r>
            <a:r>
              <a:rPr lang="en-US"/>
              <a:t> </a:t>
            </a:r>
            <a:r>
              <a:rPr lang="en-US" err="1"/>
              <a:t>thể</a:t>
            </a:r>
            <a:r>
              <a:rPr lang="en-US"/>
              <a:t> </a:t>
            </a:r>
            <a:r>
              <a:rPr lang="en-US" err="1"/>
              <a:t>xếp</a:t>
            </a:r>
            <a:r>
              <a:rPr lang="en-US"/>
              <a:t> </a:t>
            </a:r>
            <a:r>
              <a:rPr lang="en-US" err="1"/>
              <a:t>hàng</a:t>
            </a:r>
            <a:r>
              <a:rPr lang="en-US"/>
              <a:t> tin </a:t>
            </a:r>
            <a:r>
              <a:rPr lang="en-US" err="1"/>
              <a:t>nhắn</a:t>
            </a:r>
            <a:r>
              <a:rPr lang="en-US"/>
              <a:t> </a:t>
            </a:r>
            <a:r>
              <a:rPr lang="en-US" err="1"/>
              <a:t>cho</a:t>
            </a:r>
            <a:r>
              <a:rPr lang="en-US"/>
              <a:t> </a:t>
            </a:r>
            <a:r>
              <a:rPr lang="en-US" err="1"/>
              <a:t>những</a:t>
            </a:r>
            <a:r>
              <a:rPr lang="en-US"/>
              <a:t> </a:t>
            </a:r>
            <a:r>
              <a:rPr lang="en-US" err="1"/>
              <a:t>người</a:t>
            </a:r>
            <a:r>
              <a:rPr lang="en-US"/>
              <a:t> </a:t>
            </a:r>
            <a:r>
              <a:rPr lang="en-US" err="1"/>
              <a:t>đăng</a:t>
            </a:r>
            <a:r>
              <a:rPr lang="en-US"/>
              <a:t> </a:t>
            </a:r>
            <a:r>
              <a:rPr lang="en-US" err="1"/>
              <a:t>ký</a:t>
            </a:r>
            <a:r>
              <a:rPr lang="en-US"/>
              <a:t> </a:t>
            </a:r>
            <a:r>
              <a:rPr lang="en-US" err="1"/>
              <a:t>bị</a:t>
            </a:r>
            <a:r>
              <a:rPr lang="en-US"/>
              <a:t> </a:t>
            </a:r>
            <a:r>
              <a:rPr lang="en-US" err="1"/>
              <a:t>ngắt</a:t>
            </a:r>
            <a:r>
              <a:rPr lang="en-US"/>
              <a:t> </a:t>
            </a:r>
            <a:r>
              <a:rPr lang="en-US" err="1"/>
              <a:t>kết</a:t>
            </a:r>
            <a:r>
              <a:rPr lang="en-US"/>
              <a:t> </a:t>
            </a:r>
            <a:r>
              <a:rPr lang="en-US" err="1"/>
              <a:t>nối</a:t>
            </a:r>
          </a:p>
          <a:p>
            <a:pPr marL="0" indent="0">
              <a:buNone/>
            </a:pPr>
            <a:r>
              <a:rPr lang="en-US"/>
              <a:t>                      - </a:t>
            </a:r>
            <a:r>
              <a:rPr lang="en-US" err="1"/>
              <a:t>Ứng</a:t>
            </a:r>
            <a:r>
              <a:rPr lang="en-US"/>
              <a:t> </a:t>
            </a:r>
            <a:r>
              <a:rPr lang="en-US" err="1"/>
              <a:t>dụng</a:t>
            </a:r>
            <a:r>
              <a:rPr lang="en-US"/>
              <a:t> </a:t>
            </a:r>
            <a:r>
              <a:rPr lang="en-US" err="1"/>
              <a:t>tự</a:t>
            </a:r>
            <a:r>
              <a:rPr lang="en-US"/>
              <a:t> </a:t>
            </a:r>
            <a:r>
              <a:rPr lang="en-US" err="1"/>
              <a:t>triễn</a:t>
            </a:r>
            <a:r>
              <a:rPr lang="en-US"/>
              <a:t> </a:t>
            </a:r>
            <a:r>
              <a:rPr lang="en-US" err="1"/>
              <a:t>khai</a:t>
            </a:r>
          </a:p>
          <a:p>
            <a:pPr marL="0" indent="0">
              <a:buNone/>
            </a:pPr>
            <a:r>
              <a:rPr lang="en-US"/>
              <a:t>- Chi </a:t>
            </a:r>
            <a:r>
              <a:rPr lang="en-US" err="1"/>
              <a:t>phí</a:t>
            </a:r>
            <a:r>
              <a:rPr lang="en-US"/>
              <a:t> tin </a:t>
            </a:r>
            <a:r>
              <a:rPr lang="en-US" err="1"/>
              <a:t>nhắn</a:t>
            </a:r>
            <a:r>
              <a:rPr lang="en-US"/>
              <a:t>:</a:t>
            </a:r>
          </a:p>
          <a:p>
            <a:pPr marL="0" indent="0">
              <a:buNone/>
            </a:pPr>
            <a:r>
              <a:rPr lang="en-US"/>
              <a:t>                     - Tối thiểu 2 bytes. Dữ </a:t>
            </a:r>
            <a:r>
              <a:rPr lang="en-US" err="1"/>
              <a:t>liệu</a:t>
            </a:r>
            <a:r>
              <a:rPr lang="en-US"/>
              <a:t> header </a:t>
            </a:r>
            <a:r>
              <a:rPr lang="en-US" err="1"/>
              <a:t>có</a:t>
            </a:r>
            <a:r>
              <a:rPr lang="en-US"/>
              <a:t> </a:t>
            </a:r>
            <a:r>
              <a:rPr lang="en-US" err="1"/>
              <a:t>thể</a:t>
            </a:r>
            <a:r>
              <a:rPr lang="en-US"/>
              <a:t> </a:t>
            </a:r>
            <a:r>
              <a:rPr lang="en-US" err="1"/>
              <a:t>là</a:t>
            </a:r>
            <a:r>
              <a:rPr lang="en-US"/>
              <a:t> binary</a:t>
            </a:r>
          </a:p>
          <a:p>
            <a:pPr marL="0" indent="0">
              <a:buNone/>
            </a:pPr>
            <a:r>
              <a:rPr lang="en-US"/>
              <a:t>                     -                 8 bytes. </a:t>
            </a:r>
            <a:r>
              <a:rPr lang="en-US" err="1"/>
              <a:t>Dữ</a:t>
            </a:r>
            <a:r>
              <a:rPr lang="en-US"/>
              <a:t> </a:t>
            </a:r>
            <a:r>
              <a:rPr lang="en-US" err="1"/>
              <a:t>liệu</a:t>
            </a:r>
            <a:r>
              <a:rPr lang="en-US"/>
              <a:t> header phải là text - </a:t>
            </a:r>
            <a:r>
              <a:rPr lang="en-US" err="1"/>
              <a:t>có</a:t>
            </a:r>
            <a:r>
              <a:rPr lang="en-US"/>
              <a:t> </a:t>
            </a:r>
            <a:r>
              <a:rPr lang="en-US" err="1"/>
              <a:t>thể</a:t>
            </a:r>
            <a:r>
              <a:rPr lang="en-US"/>
              <a:t> nén</a:t>
            </a:r>
          </a:p>
        </p:txBody>
      </p:sp>
    </p:spTree>
    <p:extLst>
      <p:ext uri="{BB962C8B-B14F-4D97-AF65-F5344CB8AC3E}">
        <p14:creationId xmlns:p14="http://schemas.microsoft.com/office/powerpoint/2010/main" val="3890301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f0710f2cc8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f0710f2cc8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Size msg: </a:t>
            </a:r>
          </a:p>
          <a:p>
            <a:pPr marL="0" indent="0">
              <a:buNone/>
            </a:pPr>
            <a:r>
              <a:rPr lang="en-US"/>
              <a:t>                 - </a:t>
            </a:r>
            <a:r>
              <a:rPr lang="en-US" err="1"/>
              <a:t>Tối</a:t>
            </a:r>
            <a:r>
              <a:rPr lang="en-US"/>
              <a:t> </a:t>
            </a:r>
            <a:r>
              <a:rPr lang="en-US" err="1"/>
              <a:t>đa</a:t>
            </a:r>
            <a:r>
              <a:rPr lang="en-US"/>
              <a:t> 256MB</a:t>
            </a:r>
          </a:p>
          <a:p>
            <a:pPr marL="0" indent="0">
              <a:buNone/>
            </a:pPr>
            <a:r>
              <a:rPr lang="en-US"/>
              <a:t>                 - </a:t>
            </a:r>
            <a:r>
              <a:rPr lang="en-US" err="1"/>
              <a:t>Không</a:t>
            </a:r>
            <a:r>
              <a:rPr lang="en-US"/>
              <a:t> </a:t>
            </a:r>
            <a:r>
              <a:rPr lang="en-US" err="1"/>
              <a:t>giới</a:t>
            </a:r>
            <a:r>
              <a:rPr lang="en-US"/>
              <a:t> </a:t>
            </a:r>
            <a:r>
              <a:rPr lang="en-US" err="1"/>
              <a:t>hạn</a:t>
            </a:r>
            <a:r>
              <a:rPr lang="en-US"/>
              <a:t> </a:t>
            </a:r>
            <a:r>
              <a:rPr lang="en-US" err="1"/>
              <a:t>nhưng</a:t>
            </a:r>
            <a:r>
              <a:rPr lang="en-US"/>
              <a:t> </a:t>
            </a:r>
            <a:r>
              <a:rPr lang="en-US" err="1"/>
              <a:t>dù</a:t>
            </a:r>
            <a:r>
              <a:rPr lang="en-US"/>
              <a:t> </a:t>
            </a:r>
            <a:r>
              <a:rPr lang="en-US" err="1"/>
              <a:t>sao</a:t>
            </a:r>
            <a:r>
              <a:rPr lang="en-US"/>
              <a:t> </a:t>
            </a:r>
            <a:r>
              <a:rPr lang="en-US" err="1"/>
              <a:t>thì</a:t>
            </a:r>
            <a:r>
              <a:rPr lang="en-US"/>
              <a:t> 256 MB </a:t>
            </a:r>
            <a:r>
              <a:rPr lang="en-US" err="1"/>
              <a:t>cũng</a:t>
            </a:r>
            <a:r>
              <a:rPr lang="en-US"/>
              <a:t> </a:t>
            </a:r>
            <a:r>
              <a:rPr lang="en-US" err="1"/>
              <a:t>vượt</a:t>
            </a:r>
            <a:r>
              <a:rPr lang="en-US"/>
              <a:t> </a:t>
            </a:r>
            <a:r>
              <a:rPr lang="en-US" err="1"/>
              <a:t>quá</a:t>
            </a:r>
            <a:r>
              <a:rPr lang="en-US"/>
              <a:t> </a:t>
            </a:r>
            <a:r>
              <a:rPr lang="en-US" err="1"/>
              <a:t>các</a:t>
            </a:r>
            <a:r>
              <a:rPr lang="en-US"/>
              <a:t> </a:t>
            </a:r>
            <a:r>
              <a:rPr lang="en-US" err="1"/>
              <a:t>trường</a:t>
            </a:r>
            <a:r>
              <a:rPr lang="en-US"/>
              <a:t> </a:t>
            </a:r>
            <a:r>
              <a:rPr lang="en-US" err="1"/>
              <a:t>hợp</a:t>
            </a:r>
            <a:r>
              <a:rPr lang="en-US"/>
              <a:t> </a:t>
            </a:r>
            <a:r>
              <a:rPr lang="en-US" err="1"/>
              <a:t>sử</a:t>
            </a:r>
            <a:r>
              <a:rPr lang="en-US"/>
              <a:t> </a:t>
            </a:r>
            <a:r>
              <a:rPr lang="en-US" err="1"/>
              <a:t>dụng</a:t>
            </a:r>
            <a:r>
              <a:rPr lang="en-US"/>
              <a:t> </a:t>
            </a:r>
            <a:r>
              <a:rPr lang="en-US" err="1"/>
              <a:t>thông</a:t>
            </a:r>
            <a:r>
              <a:rPr lang="en-US"/>
              <a:t> </a:t>
            </a:r>
            <a:r>
              <a:rPr lang="en-US" err="1"/>
              <a:t>thường</a:t>
            </a:r>
            <a:r>
              <a:rPr lang="en-US"/>
              <a:t>.</a:t>
            </a:r>
          </a:p>
          <a:p>
            <a:pPr marL="0" indent="0">
              <a:buNone/>
            </a:pPr>
            <a:r>
              <a:rPr lang="en-US"/>
              <a:t>- </a:t>
            </a:r>
            <a:r>
              <a:rPr lang="en-US" err="1"/>
              <a:t>Loại</a:t>
            </a:r>
            <a:r>
              <a:rPr lang="en-US"/>
              <a:t> content:</a:t>
            </a:r>
          </a:p>
          <a:p>
            <a:pPr marL="0" indent="0">
              <a:buNone/>
            </a:pPr>
            <a:r>
              <a:rPr lang="en-US"/>
              <a:t>                - Any (binary)</a:t>
            </a:r>
          </a:p>
          <a:p>
            <a:pPr marL="0" indent="0">
              <a:buNone/>
            </a:pPr>
            <a:r>
              <a:rPr lang="en-US"/>
              <a:t>                - Text, mã hoá Base64 cho </a:t>
            </a:r>
            <a:r>
              <a:rPr lang="en-US" err="1"/>
              <a:t>mã</a:t>
            </a:r>
            <a:r>
              <a:rPr lang="en-US"/>
              <a:t> </a:t>
            </a:r>
            <a:r>
              <a:rPr lang="en-US" err="1"/>
              <a:t>nhị</a:t>
            </a:r>
            <a:r>
              <a:rPr lang="en-US"/>
              <a:t> </a:t>
            </a:r>
            <a:r>
              <a:rPr lang="en-US" err="1"/>
              <a:t>phân</a:t>
            </a:r>
          </a:p>
        </p:txBody>
      </p:sp>
    </p:spTree>
    <p:extLst>
      <p:ext uri="{BB962C8B-B14F-4D97-AF65-F5344CB8AC3E}">
        <p14:creationId xmlns:p14="http://schemas.microsoft.com/office/powerpoint/2010/main" val="992722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f0710f2cc8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f0710f2cc8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a:t>
            </a:r>
            <a:r>
              <a:rPr lang="en-US" err="1"/>
              <a:t>Phân</a:t>
            </a:r>
            <a:r>
              <a:rPr lang="en-US"/>
              <a:t> </a:t>
            </a:r>
            <a:r>
              <a:rPr lang="en-US" err="1"/>
              <a:t>phối</a:t>
            </a:r>
            <a:r>
              <a:rPr lang="en-US"/>
              <a:t> tin </a:t>
            </a:r>
            <a:r>
              <a:rPr lang="en-US" err="1"/>
              <a:t>nhắn</a:t>
            </a:r>
            <a:r>
              <a:rPr lang="en-US"/>
              <a:t>: </a:t>
            </a:r>
          </a:p>
          <a:p>
            <a:pPr marL="0" indent="0">
              <a:buNone/>
            </a:pPr>
            <a:r>
              <a:rPr lang="en-US"/>
              <a:t>                 - 1 – N</a:t>
            </a:r>
          </a:p>
          <a:p>
            <a:pPr marL="0" indent="0">
              <a:buNone/>
            </a:pPr>
            <a:r>
              <a:rPr lang="en-US"/>
              <a:t>                 - 1 – 1</a:t>
            </a:r>
          </a:p>
          <a:p>
            <a:pPr marL="0" indent="0">
              <a:buNone/>
            </a:pPr>
            <a:r>
              <a:rPr lang="en-US"/>
              <a:t>- </a:t>
            </a:r>
            <a:r>
              <a:rPr lang="en-US" err="1"/>
              <a:t>Độ</a:t>
            </a:r>
            <a:r>
              <a:rPr lang="en-US"/>
              <a:t> tin </a:t>
            </a:r>
            <a:r>
              <a:rPr lang="en-US" err="1"/>
              <a:t>cậy</a:t>
            </a:r>
            <a:r>
              <a:rPr lang="en-US"/>
              <a:t>: </a:t>
            </a:r>
          </a:p>
          <a:p>
            <a:pPr marL="0" indent="0">
              <a:buNone/>
            </a:pPr>
            <a:r>
              <a:rPr lang="en-US"/>
              <a:t>                - Ba </a:t>
            </a:r>
            <a:r>
              <a:rPr lang="en-US" err="1"/>
              <a:t>phẩm</a:t>
            </a:r>
            <a:r>
              <a:rPr lang="en-US"/>
              <a:t> </a:t>
            </a:r>
            <a:r>
              <a:rPr lang="en-US" err="1"/>
              <a:t>chất</a:t>
            </a:r>
            <a:r>
              <a:rPr lang="en-US"/>
              <a:t> </a:t>
            </a:r>
            <a:r>
              <a:rPr lang="en-US" err="1"/>
              <a:t>của</a:t>
            </a:r>
            <a:r>
              <a:rPr lang="en-US"/>
              <a:t> </a:t>
            </a:r>
            <a:r>
              <a:rPr lang="en-US" err="1"/>
              <a:t>dịch</a:t>
            </a:r>
            <a:r>
              <a:rPr lang="en-US"/>
              <a:t> </a:t>
            </a:r>
            <a:r>
              <a:rPr lang="en-US" err="1"/>
              <a:t>vụ</a:t>
            </a:r>
            <a:r>
              <a:rPr lang="en-US"/>
              <a:t>: 0 - </a:t>
            </a:r>
            <a:r>
              <a:rPr lang="en-US" err="1"/>
              <a:t>bắn</a:t>
            </a:r>
            <a:r>
              <a:rPr lang="en-US"/>
              <a:t> </a:t>
            </a:r>
            <a:r>
              <a:rPr lang="en-US" err="1"/>
              <a:t>và</a:t>
            </a:r>
            <a:r>
              <a:rPr lang="en-US"/>
              <a:t> </a:t>
            </a:r>
            <a:r>
              <a:rPr lang="en-US" err="1"/>
              <a:t>quên</a:t>
            </a:r>
            <a:r>
              <a:rPr lang="en-US"/>
              <a:t>, 1 - </a:t>
            </a:r>
            <a:r>
              <a:rPr lang="en-US" err="1"/>
              <a:t>ít</a:t>
            </a:r>
            <a:r>
              <a:rPr lang="en-US"/>
              <a:t> </a:t>
            </a:r>
            <a:r>
              <a:rPr lang="en-US" err="1"/>
              <a:t>nhất</a:t>
            </a:r>
            <a:r>
              <a:rPr lang="en-US"/>
              <a:t> </a:t>
            </a:r>
            <a:r>
              <a:rPr lang="en-US" err="1"/>
              <a:t>một</a:t>
            </a:r>
            <a:r>
              <a:rPr lang="en-US"/>
              <a:t> </a:t>
            </a:r>
            <a:r>
              <a:rPr lang="en-US" err="1"/>
              <a:t>lần</a:t>
            </a:r>
            <a:r>
              <a:rPr lang="en-US"/>
              <a:t>, 2 - </a:t>
            </a:r>
            <a:r>
              <a:rPr lang="en-US" err="1"/>
              <a:t>một</a:t>
            </a:r>
            <a:r>
              <a:rPr lang="en-US"/>
              <a:t> </a:t>
            </a:r>
            <a:r>
              <a:rPr lang="en-US" err="1"/>
              <a:t>lần</a:t>
            </a:r>
            <a:r>
              <a:rPr lang="en-US"/>
              <a:t> </a:t>
            </a:r>
            <a:r>
              <a:rPr lang="en-US" err="1"/>
              <a:t>và</a:t>
            </a:r>
            <a:r>
              <a:rPr lang="en-US"/>
              <a:t> </a:t>
            </a:r>
            <a:r>
              <a:rPr lang="en-US" err="1"/>
              <a:t>chỉ</a:t>
            </a:r>
            <a:r>
              <a:rPr lang="en-US"/>
              <a:t> </a:t>
            </a:r>
            <a:r>
              <a:rPr lang="en-US" err="1"/>
              <a:t>một</a:t>
            </a:r>
            <a:r>
              <a:rPr lang="en-US"/>
              <a:t> </a:t>
            </a:r>
            <a:r>
              <a:rPr lang="en-US" err="1"/>
              <a:t>lần</a:t>
            </a:r>
            <a:endParaRPr lang="en-US"/>
          </a:p>
          <a:p>
            <a:pPr marL="0" indent="0">
              <a:buNone/>
            </a:pPr>
            <a:r>
              <a:rPr lang="en-US"/>
              <a:t>                - </a:t>
            </a:r>
            <a:r>
              <a:rPr lang="en-US" err="1"/>
              <a:t>Phải</a:t>
            </a:r>
            <a:r>
              <a:rPr lang="en-US"/>
              <a:t> </a:t>
            </a:r>
            <a:r>
              <a:rPr lang="en-US" err="1"/>
              <a:t>tự</a:t>
            </a:r>
            <a:r>
              <a:rPr lang="en-US"/>
              <a:t> </a:t>
            </a:r>
            <a:r>
              <a:rPr lang="en-US" err="1"/>
              <a:t>thực</a:t>
            </a:r>
            <a:r>
              <a:rPr lang="en-US"/>
              <a:t> </a:t>
            </a:r>
            <a:r>
              <a:rPr lang="en-US" err="1"/>
              <a:t>hiện</a:t>
            </a:r>
            <a:r>
              <a:rPr lang="en-US"/>
              <a:t> </a:t>
            </a:r>
            <a:r>
              <a:rPr lang="en-US" err="1"/>
              <a:t>trong</a:t>
            </a:r>
            <a:r>
              <a:rPr lang="en-US"/>
              <a:t> </a:t>
            </a:r>
            <a:r>
              <a:rPr lang="en-US" err="1"/>
              <a:t>ứng</a:t>
            </a:r>
            <a:r>
              <a:rPr lang="en-US"/>
              <a:t> </a:t>
            </a:r>
            <a:r>
              <a:rPr lang="en-US" err="1"/>
              <a:t>dụng</a:t>
            </a:r>
          </a:p>
          <a:p>
            <a:pPr marL="0" indent="0">
              <a:buNone/>
            </a:pPr>
            <a:r>
              <a:rPr lang="en-US"/>
              <a:t>                 </a:t>
            </a:r>
          </a:p>
        </p:txBody>
      </p:sp>
    </p:spTree>
    <p:extLst>
      <p:ext uri="{BB962C8B-B14F-4D97-AF65-F5344CB8AC3E}">
        <p14:creationId xmlns:p14="http://schemas.microsoft.com/office/powerpoint/2010/main" val="314980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f0710f2cc8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f0710f2cc8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a:t>
            </a:r>
            <a:r>
              <a:rPr lang="en-US" err="1"/>
              <a:t>Thiết</a:t>
            </a:r>
            <a:r>
              <a:rPr lang="en-US"/>
              <a:t> </a:t>
            </a:r>
            <a:r>
              <a:rPr lang="en-US" err="1"/>
              <a:t>lập</a:t>
            </a:r>
            <a:r>
              <a:rPr lang="en-US"/>
              <a:t> </a:t>
            </a:r>
            <a:r>
              <a:rPr lang="en-US" err="1"/>
              <a:t>kết</a:t>
            </a:r>
            <a:r>
              <a:rPr lang="en-US"/>
              <a:t> </a:t>
            </a:r>
            <a:r>
              <a:rPr lang="en-US" err="1"/>
              <a:t>nối</a:t>
            </a:r>
            <a:r>
              <a:rPr lang="en-US"/>
              <a:t>                              - </a:t>
            </a:r>
            <a:r>
              <a:rPr lang="en-US" err="1"/>
              <a:t>Mất</a:t>
            </a:r>
            <a:r>
              <a:rPr lang="en-US"/>
              <a:t> </a:t>
            </a:r>
            <a:r>
              <a:rPr lang="en-US" err="1"/>
              <a:t>kết</a:t>
            </a:r>
            <a:r>
              <a:rPr lang="en-US"/>
              <a:t> </a:t>
            </a:r>
            <a:r>
              <a:rPr lang="en-US" err="1"/>
              <a:t>nối</a:t>
            </a:r>
          </a:p>
          <a:p>
            <a:pPr marL="0" indent="0">
              <a:buNone/>
            </a:pPr>
            <a:r>
              <a:rPr lang="en-US"/>
              <a:t>- Mỗi tin nhắn đc publish                   - </a:t>
            </a:r>
            <a:r>
              <a:rPr lang="en-US" err="1"/>
              <a:t>Tổng</a:t>
            </a:r>
            <a:r>
              <a:rPr lang="en-US"/>
              <a:t> 1 msg</a:t>
            </a:r>
          </a:p>
          <a:p>
            <a:pPr marL="0" indent="0">
              <a:buNone/>
            </a:pPr>
            <a:r>
              <a:rPr lang="en-US"/>
              <a:t>- Tổng 10 msg                                  - </a:t>
            </a:r>
            <a:r>
              <a:rPr lang="en-US" err="1"/>
              <a:t>Tổng</a:t>
            </a:r>
            <a:r>
              <a:rPr lang="en-US"/>
              <a:t> 100 msg</a:t>
            </a:r>
          </a:p>
        </p:txBody>
      </p:sp>
    </p:spTree>
    <p:extLst>
      <p:ext uri="{BB962C8B-B14F-4D97-AF65-F5344CB8AC3E}">
        <p14:creationId xmlns:p14="http://schemas.microsoft.com/office/powerpoint/2010/main" val="3218257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f08a788ee6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f08a788ee6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f08a788ee6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f08a788ee6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0710f2cc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0710f2cc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MQTT (Message Queuing Telemetry Transport) </a:t>
            </a:r>
            <a:r>
              <a:rPr lang="en-US" err="1"/>
              <a:t>là</a:t>
            </a:r>
            <a:r>
              <a:rPr lang="en-US"/>
              <a:t> </a:t>
            </a:r>
            <a:r>
              <a:rPr lang="en-US" err="1"/>
              <a:t>giao</a:t>
            </a:r>
            <a:r>
              <a:rPr lang="en-US"/>
              <a:t> </a:t>
            </a:r>
            <a:r>
              <a:rPr lang="en-US" err="1"/>
              <a:t>thức</a:t>
            </a:r>
            <a:r>
              <a:rPr lang="en-US"/>
              <a:t> </a:t>
            </a:r>
            <a:r>
              <a:rPr lang="en-US" err="1"/>
              <a:t>truyền</a:t>
            </a:r>
            <a:r>
              <a:rPr lang="en-US"/>
              <a:t> </a:t>
            </a:r>
            <a:r>
              <a:rPr lang="en-US" err="1"/>
              <a:t>thông</a:t>
            </a:r>
            <a:r>
              <a:rPr lang="en-US"/>
              <a:t> </a:t>
            </a:r>
            <a:r>
              <a:rPr lang="en-US" err="1"/>
              <a:t>điệp</a:t>
            </a:r>
            <a:r>
              <a:rPr lang="en-US"/>
              <a:t> (message) </a:t>
            </a:r>
            <a:r>
              <a:rPr lang="en-US" err="1"/>
              <a:t>theo</a:t>
            </a:r>
            <a:r>
              <a:rPr lang="en-US"/>
              <a:t> </a:t>
            </a:r>
            <a:r>
              <a:rPr lang="en-US" err="1"/>
              <a:t>mô</a:t>
            </a:r>
            <a:r>
              <a:rPr lang="en-US"/>
              <a:t> </a:t>
            </a:r>
            <a:r>
              <a:rPr lang="en-US" err="1"/>
              <a:t>hình</a:t>
            </a:r>
            <a:r>
              <a:rPr lang="en-US"/>
              <a:t> publish/subscribe (</a:t>
            </a:r>
            <a:r>
              <a:rPr lang="en-US" err="1"/>
              <a:t>cung</a:t>
            </a:r>
            <a:r>
              <a:rPr lang="en-US"/>
              <a:t> </a:t>
            </a:r>
            <a:r>
              <a:rPr lang="en-US" err="1"/>
              <a:t>cấp</a:t>
            </a:r>
            <a:r>
              <a:rPr lang="en-US"/>
              <a:t> / </a:t>
            </a:r>
            <a:r>
              <a:rPr lang="en-US" err="1"/>
              <a:t>thuê</a:t>
            </a:r>
            <a:r>
              <a:rPr lang="en-US"/>
              <a:t> bao), </a:t>
            </a:r>
            <a:r>
              <a:rPr lang="en-US" err="1"/>
              <a:t>được</a:t>
            </a:r>
            <a:r>
              <a:rPr lang="en-US"/>
              <a:t> </a:t>
            </a:r>
            <a:r>
              <a:rPr lang="en-US" err="1"/>
              <a:t>sử</a:t>
            </a:r>
            <a:r>
              <a:rPr lang="en-US"/>
              <a:t> </a:t>
            </a:r>
            <a:r>
              <a:rPr lang="en-US" err="1"/>
              <a:t>dụng</a:t>
            </a:r>
            <a:r>
              <a:rPr lang="en-US"/>
              <a:t> </a:t>
            </a:r>
            <a:r>
              <a:rPr lang="en-US" err="1"/>
              <a:t>cho</a:t>
            </a:r>
            <a:r>
              <a:rPr lang="en-US"/>
              <a:t> </a:t>
            </a:r>
            <a:r>
              <a:rPr lang="en-US" err="1"/>
              <a:t>các</a:t>
            </a:r>
            <a:r>
              <a:rPr lang="en-US"/>
              <a:t> </a:t>
            </a:r>
            <a:r>
              <a:rPr lang="en-US" err="1"/>
              <a:t>thiết</a:t>
            </a:r>
            <a:r>
              <a:rPr lang="en-US"/>
              <a:t> </a:t>
            </a:r>
            <a:r>
              <a:rPr lang="en-US" err="1"/>
              <a:t>bị</a:t>
            </a:r>
            <a:r>
              <a:rPr lang="en-US"/>
              <a:t> IoT </a:t>
            </a:r>
            <a:r>
              <a:rPr lang="en-US" err="1"/>
              <a:t>với</a:t>
            </a:r>
            <a:r>
              <a:rPr lang="en-US"/>
              <a:t> </a:t>
            </a:r>
            <a:r>
              <a:rPr lang="en-US" err="1"/>
              <a:t>băng</a:t>
            </a:r>
            <a:r>
              <a:rPr lang="en-US"/>
              <a:t> </a:t>
            </a:r>
            <a:r>
              <a:rPr lang="en-US" err="1"/>
              <a:t>thông</a:t>
            </a:r>
            <a:r>
              <a:rPr lang="en-US"/>
              <a:t> </a:t>
            </a:r>
            <a:r>
              <a:rPr lang="en-US" err="1"/>
              <a:t>thấp</a:t>
            </a:r>
            <a:r>
              <a:rPr lang="en-US"/>
              <a:t>, </a:t>
            </a:r>
            <a:r>
              <a:rPr lang="en-US" err="1"/>
              <a:t>độ</a:t>
            </a:r>
            <a:r>
              <a:rPr lang="en-US"/>
              <a:t> tin </a:t>
            </a:r>
            <a:r>
              <a:rPr lang="en-US" err="1"/>
              <a:t>cậy</a:t>
            </a:r>
            <a:r>
              <a:rPr lang="en-US"/>
              <a:t> </a:t>
            </a:r>
            <a:r>
              <a:rPr lang="en-US" err="1"/>
              <a:t>cao</a:t>
            </a:r>
            <a:r>
              <a:rPr lang="en-US"/>
              <a:t> </a:t>
            </a:r>
            <a:r>
              <a:rPr lang="en-US" err="1"/>
              <a:t>và</a:t>
            </a:r>
            <a:r>
              <a:rPr lang="en-US"/>
              <a:t> </a:t>
            </a:r>
            <a:r>
              <a:rPr lang="en-US" err="1"/>
              <a:t>khả</a:t>
            </a:r>
            <a:r>
              <a:rPr lang="en-US"/>
              <a:t> </a:t>
            </a:r>
            <a:r>
              <a:rPr lang="en-US" err="1"/>
              <a:t>năng</a:t>
            </a:r>
            <a:r>
              <a:rPr lang="en-US"/>
              <a:t> </a:t>
            </a:r>
            <a:r>
              <a:rPr lang="en-US" err="1"/>
              <a:t>được</a:t>
            </a:r>
            <a:r>
              <a:rPr lang="en-US"/>
              <a:t> </a:t>
            </a:r>
            <a:r>
              <a:rPr lang="en-US" err="1"/>
              <a:t>sử</a:t>
            </a:r>
            <a:r>
              <a:rPr lang="en-US"/>
              <a:t> </a:t>
            </a:r>
            <a:r>
              <a:rPr lang="en-US" err="1"/>
              <a:t>dụng</a:t>
            </a:r>
            <a:r>
              <a:rPr lang="en-US"/>
              <a:t> </a:t>
            </a:r>
            <a:r>
              <a:rPr lang="en-US" err="1"/>
              <a:t>trong</a:t>
            </a:r>
            <a:r>
              <a:rPr lang="en-US"/>
              <a:t> </a:t>
            </a:r>
            <a:r>
              <a:rPr lang="en-US" err="1"/>
              <a:t>mạng</a:t>
            </a:r>
            <a:r>
              <a:rPr lang="en-US"/>
              <a:t> </a:t>
            </a:r>
            <a:r>
              <a:rPr lang="en-US" err="1"/>
              <a:t>lưới</a:t>
            </a:r>
            <a:r>
              <a:rPr lang="en-US"/>
              <a:t> </a:t>
            </a:r>
            <a:r>
              <a:rPr lang="en-US" err="1"/>
              <a:t>không</a:t>
            </a:r>
            <a:r>
              <a:rPr lang="en-US"/>
              <a:t> </a:t>
            </a:r>
            <a:r>
              <a:rPr lang="en-US" err="1"/>
              <a:t>ổn</a:t>
            </a:r>
            <a:r>
              <a:rPr lang="en-US"/>
              <a:t> </a:t>
            </a:r>
            <a:r>
              <a:rPr lang="en-US" err="1"/>
              <a:t>định</a:t>
            </a:r>
            <a:r>
              <a:rPr lang="en-US"/>
              <a:t>. </a:t>
            </a:r>
            <a:r>
              <a:rPr lang="en-US" err="1"/>
              <a:t>Nó</a:t>
            </a:r>
            <a:r>
              <a:rPr lang="en-US"/>
              <a:t> </a:t>
            </a:r>
            <a:r>
              <a:rPr lang="en-US" err="1"/>
              <a:t>dựa</a:t>
            </a:r>
            <a:r>
              <a:rPr lang="en-US"/>
              <a:t> </a:t>
            </a:r>
            <a:r>
              <a:rPr lang="en-US" err="1"/>
              <a:t>trên</a:t>
            </a:r>
            <a:r>
              <a:rPr lang="en-US"/>
              <a:t> </a:t>
            </a:r>
            <a:r>
              <a:rPr lang="en-US" err="1"/>
              <a:t>một</a:t>
            </a:r>
            <a:r>
              <a:rPr lang="en-US"/>
              <a:t> Broker (</a:t>
            </a:r>
            <a:r>
              <a:rPr lang="en-US" err="1"/>
              <a:t>tạm</a:t>
            </a:r>
            <a:r>
              <a:rPr lang="en-US"/>
              <a:t> </a:t>
            </a:r>
            <a:r>
              <a:rPr lang="en-US" err="1"/>
              <a:t>dịch</a:t>
            </a:r>
            <a:r>
              <a:rPr lang="en-US"/>
              <a:t> </a:t>
            </a:r>
            <a:r>
              <a:rPr lang="en-US" err="1"/>
              <a:t>là</a:t>
            </a:r>
            <a:r>
              <a:rPr lang="en-US"/>
              <a:t> “</a:t>
            </a:r>
            <a:r>
              <a:rPr lang="en-US" err="1"/>
              <a:t>Máy</a:t>
            </a:r>
            <a:r>
              <a:rPr lang="en-US"/>
              <a:t> </a:t>
            </a:r>
            <a:r>
              <a:rPr lang="en-US" err="1"/>
              <a:t>chủ</a:t>
            </a:r>
            <a:r>
              <a:rPr lang="en-US"/>
              <a:t> </a:t>
            </a:r>
            <a:r>
              <a:rPr lang="en-US" err="1"/>
              <a:t>môi</a:t>
            </a:r>
            <a:r>
              <a:rPr lang="en-US"/>
              <a:t> </a:t>
            </a:r>
            <a:r>
              <a:rPr lang="en-US" err="1"/>
              <a:t>giới</a:t>
            </a:r>
            <a:r>
              <a:rPr lang="en-US"/>
              <a:t>”) “</a:t>
            </a:r>
            <a:r>
              <a:rPr lang="en-US" err="1"/>
              <a:t>nhẹ</a:t>
            </a:r>
            <a:r>
              <a:rPr lang="en-US"/>
              <a:t>” (</a:t>
            </a:r>
            <a:r>
              <a:rPr lang="en-US" err="1"/>
              <a:t>khá</a:t>
            </a:r>
            <a:r>
              <a:rPr lang="en-US"/>
              <a:t> </a:t>
            </a:r>
            <a:r>
              <a:rPr lang="en-US" err="1"/>
              <a:t>ít</a:t>
            </a:r>
            <a:r>
              <a:rPr lang="en-US"/>
              <a:t> </a:t>
            </a:r>
            <a:r>
              <a:rPr lang="en-US" err="1"/>
              <a:t>xử</a:t>
            </a:r>
            <a:r>
              <a:rPr lang="en-US"/>
              <a:t> </a:t>
            </a:r>
            <a:r>
              <a:rPr lang="en-US" err="1"/>
              <a:t>lý</a:t>
            </a:r>
            <a:r>
              <a:rPr lang="en-US"/>
              <a:t>) </a:t>
            </a:r>
            <a:r>
              <a:rPr lang="en-US" err="1"/>
              <a:t>và</a:t>
            </a:r>
            <a:r>
              <a:rPr lang="en-US"/>
              <a:t> </a:t>
            </a:r>
            <a:r>
              <a:rPr lang="en-US" err="1"/>
              <a:t>được</a:t>
            </a:r>
            <a:r>
              <a:rPr lang="en-US"/>
              <a:t> </a:t>
            </a:r>
            <a:r>
              <a:rPr lang="en-US" err="1"/>
              <a:t>thiết</a:t>
            </a:r>
            <a:r>
              <a:rPr lang="en-US"/>
              <a:t> </a:t>
            </a:r>
            <a:r>
              <a:rPr lang="en-US" err="1"/>
              <a:t>kế</a:t>
            </a:r>
            <a:r>
              <a:rPr lang="en-US"/>
              <a:t> </a:t>
            </a:r>
            <a:r>
              <a:rPr lang="en-US" err="1"/>
              <a:t>có</a:t>
            </a:r>
            <a:r>
              <a:rPr lang="en-US"/>
              <a:t> </a:t>
            </a:r>
            <a:r>
              <a:rPr lang="en-US" err="1"/>
              <a:t>tính</a:t>
            </a:r>
            <a:r>
              <a:rPr lang="en-US"/>
              <a:t> </a:t>
            </a:r>
            <a:r>
              <a:rPr lang="en-US" err="1"/>
              <a:t>mở</a:t>
            </a:r>
            <a:r>
              <a:rPr lang="en-US"/>
              <a:t> (</a:t>
            </a:r>
            <a:r>
              <a:rPr lang="en-US" err="1"/>
              <a:t>tức</a:t>
            </a:r>
            <a:r>
              <a:rPr lang="en-US"/>
              <a:t> </a:t>
            </a:r>
            <a:r>
              <a:rPr lang="en-US" err="1"/>
              <a:t>là</a:t>
            </a:r>
            <a:r>
              <a:rPr lang="en-US"/>
              <a:t> </a:t>
            </a:r>
            <a:r>
              <a:rPr lang="en-US" err="1"/>
              <a:t>không</a:t>
            </a:r>
            <a:r>
              <a:rPr lang="en-US"/>
              <a:t> </a:t>
            </a:r>
            <a:r>
              <a:rPr lang="en-US" err="1"/>
              <a:t>đặc</a:t>
            </a:r>
            <a:r>
              <a:rPr lang="en-US"/>
              <a:t> </a:t>
            </a:r>
            <a:r>
              <a:rPr lang="en-US" err="1"/>
              <a:t>trưng</a:t>
            </a:r>
            <a:r>
              <a:rPr lang="en-US"/>
              <a:t> </a:t>
            </a:r>
            <a:r>
              <a:rPr lang="en-US" err="1"/>
              <a:t>cho</a:t>
            </a:r>
            <a:r>
              <a:rPr lang="en-US"/>
              <a:t> </a:t>
            </a:r>
            <a:r>
              <a:rPr lang="en-US" err="1"/>
              <a:t>ứng</a:t>
            </a:r>
            <a:r>
              <a:rPr lang="en-US"/>
              <a:t> </a:t>
            </a:r>
            <a:r>
              <a:rPr lang="en-US" err="1"/>
              <a:t>dụng</a:t>
            </a:r>
            <a:r>
              <a:rPr lang="en-US"/>
              <a:t> </a:t>
            </a:r>
            <a:r>
              <a:rPr lang="en-US" err="1"/>
              <a:t>cụ</a:t>
            </a:r>
            <a:r>
              <a:rPr lang="en-US"/>
              <a:t> </a:t>
            </a:r>
            <a:r>
              <a:rPr lang="en-US" err="1"/>
              <a:t>thể</a:t>
            </a:r>
            <a:r>
              <a:rPr lang="en-US"/>
              <a:t> </a:t>
            </a:r>
            <a:r>
              <a:rPr lang="en-US" err="1"/>
              <a:t>nào</a:t>
            </a:r>
            <a:r>
              <a:rPr lang="en-US"/>
              <a:t>), </a:t>
            </a:r>
            <a:r>
              <a:rPr lang="en-US" err="1"/>
              <a:t>đơn</a:t>
            </a:r>
            <a:r>
              <a:rPr lang="en-US"/>
              <a:t> </a:t>
            </a:r>
            <a:r>
              <a:rPr lang="en-US" err="1"/>
              <a:t>giản</a:t>
            </a:r>
            <a:r>
              <a:rPr lang="en-US"/>
              <a:t> </a:t>
            </a:r>
            <a:r>
              <a:rPr lang="en-US" err="1"/>
              <a:t>và</a:t>
            </a:r>
            <a:r>
              <a:rPr lang="en-US"/>
              <a:t> </a:t>
            </a:r>
            <a:r>
              <a:rPr lang="en-US" err="1"/>
              <a:t>dễ</a:t>
            </a:r>
            <a:r>
              <a:rPr lang="en-US"/>
              <a:t> </a:t>
            </a:r>
            <a:r>
              <a:rPr lang="en-US" err="1"/>
              <a:t>cài</a:t>
            </a:r>
            <a:r>
              <a:rPr lang="en-US"/>
              <a:t> </a:t>
            </a:r>
            <a:r>
              <a:rPr lang="en-US" err="1"/>
              <a:t>đặt</a:t>
            </a:r>
            <a:r>
              <a:rPr lang="en-US"/>
              <a:t>.</a:t>
            </a:r>
          </a:p>
          <a:p>
            <a:pPr marL="0" lvl="0" indent="0" algn="l">
              <a:spcBef>
                <a:spcPts val="0"/>
              </a:spcBef>
              <a:spcAft>
                <a:spcPts val="0"/>
              </a:spcAft>
              <a:buNone/>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vi"/>
              <a:t>Những nơi có mạng viễn thông đắt đỏ hoặc nơi băng thông thấp hoặc không đáng tin cậy.</a:t>
            </a:r>
            <a:endParaRPr lang="en-US"/>
          </a:p>
          <a:p>
            <a:pPr marL="171450" indent="-171450"/>
            <a:r>
              <a:rPr lang="en-GB" err="1"/>
              <a:t>Chạy</a:t>
            </a:r>
            <a:r>
              <a:rPr lang="en-GB"/>
              <a:t> </a:t>
            </a:r>
            <a:r>
              <a:rPr lang="en-GB" err="1"/>
              <a:t>trên</a:t>
            </a:r>
            <a:r>
              <a:rPr lang="en-GB"/>
              <a:t> </a:t>
            </a:r>
            <a:r>
              <a:rPr lang="en-GB" err="1"/>
              <a:t>các</a:t>
            </a:r>
            <a:r>
              <a:rPr lang="en-GB"/>
              <a:t> </a:t>
            </a:r>
            <a:r>
              <a:rPr lang="en-GB" err="1"/>
              <a:t>thiết</a:t>
            </a:r>
            <a:r>
              <a:rPr lang="en-GB"/>
              <a:t> </a:t>
            </a:r>
            <a:r>
              <a:rPr lang="en-GB" err="1"/>
              <a:t>bị</a:t>
            </a:r>
            <a:r>
              <a:rPr lang="en-GB"/>
              <a:t> </a:t>
            </a:r>
            <a:r>
              <a:rPr lang="en-GB" err="1"/>
              <a:t>nhúng</a:t>
            </a:r>
            <a:r>
              <a:rPr lang="en-GB"/>
              <a:t> </a:t>
            </a:r>
            <a:r>
              <a:rPr lang="en-GB" err="1"/>
              <a:t>bị</a:t>
            </a:r>
            <a:r>
              <a:rPr lang="en-GB"/>
              <a:t> </a:t>
            </a:r>
            <a:r>
              <a:rPr lang="en-GB" err="1"/>
              <a:t>giới</a:t>
            </a:r>
            <a:r>
              <a:rPr lang="en-GB"/>
              <a:t> </a:t>
            </a:r>
            <a:r>
              <a:rPr lang="en-GB" err="1"/>
              <a:t>hạn</a:t>
            </a:r>
            <a:r>
              <a:rPr lang="en-GB"/>
              <a:t> </a:t>
            </a:r>
            <a:r>
              <a:rPr lang="en-GB" err="1"/>
              <a:t>về</a:t>
            </a:r>
            <a:r>
              <a:rPr lang="en-GB"/>
              <a:t> </a:t>
            </a:r>
            <a:r>
              <a:rPr lang="en-GB" err="1"/>
              <a:t>bộ</a:t>
            </a:r>
            <a:r>
              <a:rPr lang="en-GB"/>
              <a:t> </a:t>
            </a:r>
            <a:r>
              <a:rPr lang="en-GB" err="1"/>
              <a:t>nhớ</a:t>
            </a:r>
            <a:r>
              <a:rPr lang="en-GB"/>
              <a:t> </a:t>
            </a:r>
            <a:r>
              <a:rPr lang="en-GB" err="1"/>
              <a:t>và</a:t>
            </a:r>
            <a:r>
              <a:rPr lang="en-GB"/>
              <a:t> </a:t>
            </a:r>
            <a:r>
              <a:rPr lang="en-GB" err="1"/>
              <a:t>tốc</a:t>
            </a:r>
            <a:r>
              <a:rPr lang="en-GB"/>
              <a:t> </a:t>
            </a:r>
            <a:r>
              <a:rPr lang="en-GB" err="1"/>
              <a:t>độ</a:t>
            </a:r>
            <a:r>
              <a:rPr lang="en-GB"/>
              <a:t> </a:t>
            </a:r>
            <a:r>
              <a:rPr lang="en-GB" err="1"/>
              <a:t>tài</a:t>
            </a:r>
            <a:r>
              <a:rPr lang="en-GB"/>
              <a:t> </a:t>
            </a:r>
            <a:r>
              <a:rPr lang="en-GB" err="1"/>
              <a:t>nguyên</a:t>
            </a:r>
            <a:r>
              <a:rPr lang="en-GB"/>
              <a:t>.</a:t>
            </a:r>
            <a:endParaRPr lang="en-US"/>
          </a:p>
          <a:p>
            <a:pPr marL="0" lvl="0" indent="0" algn="l">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GB" err="1"/>
              <a:t>Bởi</a:t>
            </a:r>
            <a:r>
              <a:rPr lang="en-GB"/>
              <a:t> </a:t>
            </a:r>
            <a:r>
              <a:rPr lang="en-GB" err="1"/>
              <a:t>vì</a:t>
            </a:r>
            <a:r>
              <a:rPr lang="en-GB"/>
              <a:t> </a:t>
            </a:r>
            <a:r>
              <a:rPr lang="en-GB" err="1"/>
              <a:t>giao</a:t>
            </a:r>
            <a:r>
              <a:rPr lang="en-GB"/>
              <a:t> </a:t>
            </a:r>
            <a:r>
              <a:rPr lang="en-GB" err="1"/>
              <a:t>thức</a:t>
            </a:r>
            <a:r>
              <a:rPr lang="en-GB"/>
              <a:t> </a:t>
            </a:r>
            <a:r>
              <a:rPr lang="en-GB" err="1"/>
              <a:t>này</a:t>
            </a:r>
            <a:r>
              <a:rPr lang="en-GB"/>
              <a:t> </a:t>
            </a:r>
            <a:r>
              <a:rPr lang="en-GB" err="1"/>
              <a:t>sử</a:t>
            </a:r>
            <a:r>
              <a:rPr lang="en-GB"/>
              <a:t> </a:t>
            </a:r>
            <a:r>
              <a:rPr lang="en-GB" err="1"/>
              <a:t>dụng</a:t>
            </a:r>
            <a:r>
              <a:rPr lang="en-GB"/>
              <a:t> </a:t>
            </a:r>
            <a:r>
              <a:rPr lang="en-GB" err="1"/>
              <a:t>băng</a:t>
            </a:r>
            <a:r>
              <a:rPr lang="en-GB"/>
              <a:t> </a:t>
            </a:r>
            <a:r>
              <a:rPr lang="en-GB" err="1"/>
              <a:t>thông</a:t>
            </a:r>
            <a:r>
              <a:rPr lang="en-GB"/>
              <a:t> </a:t>
            </a:r>
            <a:r>
              <a:rPr lang="en-GB" err="1"/>
              <a:t>thấp</a:t>
            </a:r>
            <a:r>
              <a:rPr lang="en-GB"/>
              <a:t> </a:t>
            </a:r>
            <a:r>
              <a:rPr lang="en-GB" err="1"/>
              <a:t>trong</a:t>
            </a:r>
            <a:r>
              <a:rPr lang="en-GB"/>
              <a:t> </a:t>
            </a:r>
            <a:r>
              <a:rPr lang="en-GB" err="1"/>
              <a:t>môi</a:t>
            </a:r>
            <a:r>
              <a:rPr lang="en-GB"/>
              <a:t> </a:t>
            </a:r>
            <a:r>
              <a:rPr lang="en-GB" err="1"/>
              <a:t>trường</a:t>
            </a:r>
            <a:r>
              <a:rPr lang="en-GB"/>
              <a:t> </a:t>
            </a:r>
            <a:r>
              <a:rPr lang="en-GB" err="1"/>
              <a:t>có</a:t>
            </a:r>
            <a:r>
              <a:rPr lang="en-GB"/>
              <a:t> </a:t>
            </a:r>
            <a:r>
              <a:rPr lang="en-GB" err="1"/>
              <a:t>độ</a:t>
            </a:r>
            <a:r>
              <a:rPr lang="en-GB"/>
              <a:t> </a:t>
            </a:r>
            <a:r>
              <a:rPr lang="en-GB" err="1"/>
              <a:t>trễ</a:t>
            </a:r>
            <a:r>
              <a:rPr lang="en-GB"/>
              <a:t> </a:t>
            </a:r>
            <a:r>
              <a:rPr lang="en-GB" err="1"/>
              <a:t>cao</a:t>
            </a:r>
            <a:r>
              <a:rPr lang="en-GB"/>
              <a:t> </a:t>
            </a:r>
            <a:r>
              <a:rPr lang="en-GB" err="1"/>
              <a:t>nên</a:t>
            </a:r>
            <a:r>
              <a:rPr lang="en-GB"/>
              <a:t> </a:t>
            </a:r>
            <a:r>
              <a:rPr lang="en-GB" err="1"/>
              <a:t>nó</a:t>
            </a:r>
            <a:r>
              <a:rPr lang="en-GB"/>
              <a:t> </a:t>
            </a:r>
            <a:r>
              <a:rPr lang="en-GB" err="1"/>
              <a:t>là</a:t>
            </a:r>
            <a:r>
              <a:rPr lang="en-GB"/>
              <a:t> </a:t>
            </a:r>
            <a:r>
              <a:rPr lang="en-GB" err="1"/>
              <a:t>một</a:t>
            </a:r>
            <a:r>
              <a:rPr lang="en-GB"/>
              <a:t> </a:t>
            </a:r>
            <a:r>
              <a:rPr lang="en-GB" err="1"/>
              <a:t>giao</a:t>
            </a:r>
            <a:r>
              <a:rPr lang="en-GB"/>
              <a:t> </a:t>
            </a:r>
            <a:r>
              <a:rPr lang="en-GB" err="1"/>
              <a:t>thức</a:t>
            </a:r>
            <a:r>
              <a:rPr lang="en-GB"/>
              <a:t> </a:t>
            </a:r>
            <a:r>
              <a:rPr lang="en-GB" err="1"/>
              <a:t>lý</a:t>
            </a:r>
            <a:r>
              <a:rPr lang="en-GB"/>
              <a:t> </a:t>
            </a:r>
            <a:r>
              <a:rPr lang="en-GB" err="1"/>
              <a:t>tưởng</a:t>
            </a:r>
            <a:r>
              <a:rPr lang="en-GB"/>
              <a:t> </a:t>
            </a:r>
            <a:r>
              <a:rPr lang="en-GB" err="1"/>
              <a:t>cho</a:t>
            </a:r>
            <a:r>
              <a:rPr lang="en-GB"/>
              <a:t> </a:t>
            </a:r>
            <a:r>
              <a:rPr lang="en-GB" err="1"/>
              <a:t>các</a:t>
            </a:r>
            <a:r>
              <a:rPr lang="en-GB"/>
              <a:t> </a:t>
            </a:r>
            <a:r>
              <a:rPr lang="en-GB" err="1"/>
              <a:t>ứng</a:t>
            </a:r>
            <a:r>
              <a:rPr lang="en-GB"/>
              <a:t> </a:t>
            </a:r>
            <a:r>
              <a:rPr lang="en-GB" err="1"/>
              <a:t>dụng</a:t>
            </a:r>
            <a:r>
              <a:rPr lang="en-GB"/>
              <a:t> M2M (Machine to Machine)</a:t>
            </a:r>
            <a:endParaRPr lang="en-US"/>
          </a:p>
          <a:p>
            <a:pPr marL="171450" indent="-171450"/>
            <a:r>
              <a:rPr lang="en-US"/>
              <a:t>MQTT </a:t>
            </a:r>
            <a:r>
              <a:rPr lang="en-US" err="1"/>
              <a:t>cũng</a:t>
            </a:r>
            <a:r>
              <a:rPr lang="en-US"/>
              <a:t> </a:t>
            </a:r>
            <a:r>
              <a:rPr lang="en-US" err="1"/>
              <a:t>là</a:t>
            </a:r>
            <a:r>
              <a:rPr lang="en-US"/>
              <a:t> </a:t>
            </a:r>
            <a:r>
              <a:rPr lang="en-US" err="1"/>
              <a:t>giao</a:t>
            </a:r>
            <a:r>
              <a:rPr lang="en-US"/>
              <a:t> </a:t>
            </a:r>
            <a:r>
              <a:rPr lang="en-US" err="1"/>
              <a:t>thức</a:t>
            </a:r>
            <a:r>
              <a:rPr lang="en-US"/>
              <a:t> </a:t>
            </a:r>
            <a:r>
              <a:rPr lang="en-US" err="1"/>
              <a:t>được</a:t>
            </a:r>
            <a:r>
              <a:rPr lang="en-US"/>
              <a:t> </a:t>
            </a:r>
            <a:r>
              <a:rPr lang="en-US" err="1"/>
              <a:t>sử</a:t>
            </a:r>
            <a:r>
              <a:rPr lang="en-US"/>
              <a:t> </a:t>
            </a:r>
            <a:r>
              <a:rPr lang="en-US" err="1"/>
              <a:t>dụng</a:t>
            </a:r>
            <a:r>
              <a:rPr lang="en-US"/>
              <a:t> </a:t>
            </a:r>
            <a:r>
              <a:rPr lang="en-US" err="1"/>
              <a:t>trong</a:t>
            </a:r>
            <a:r>
              <a:rPr lang="en-US"/>
              <a:t> Facebook Messenger</a:t>
            </a:r>
          </a:p>
          <a:p>
            <a:pPr marL="0" lvl="0" indent="0" algn="l">
              <a:spcBef>
                <a:spcPts val="0"/>
              </a:spcBef>
              <a:spcAft>
                <a:spcPts val="0"/>
              </a:spcAft>
              <a:buNone/>
            </a:pPr>
            <a:endParaRPr/>
          </a:p>
        </p:txBody>
      </p:sp>
    </p:spTree>
    <p:extLst>
      <p:ext uri="{BB962C8B-B14F-4D97-AF65-F5344CB8AC3E}">
        <p14:creationId xmlns:p14="http://schemas.microsoft.com/office/powerpoint/2010/main" val="228440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f0710f2cc8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f0710f2cc8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Authentication</a:t>
            </a:r>
          </a:p>
          <a:p>
            <a:pPr marL="171450" indent="-171450"/>
            <a:r>
              <a:rPr lang="en-US"/>
              <a:t>Access control</a:t>
            </a:r>
          </a:p>
          <a:p>
            <a:pPr marL="171450" indent="-171450"/>
            <a:r>
              <a:rPr lang="en-US"/>
              <a:t>Last will msg: </a:t>
            </a:r>
            <a:r>
              <a:rPr lang="en-US" err="1"/>
              <a:t>thông</a:t>
            </a:r>
            <a:r>
              <a:rPr lang="en-US"/>
              <a:t> </a:t>
            </a:r>
            <a:r>
              <a:rPr lang="en-US" err="1"/>
              <a:t>báo</a:t>
            </a:r>
            <a:r>
              <a:rPr lang="en-US"/>
              <a:t> </a:t>
            </a:r>
            <a:r>
              <a:rPr lang="en-US" err="1"/>
              <a:t>cho</a:t>
            </a:r>
            <a:r>
              <a:rPr lang="en-US"/>
              <a:t> </a:t>
            </a:r>
            <a:r>
              <a:rPr lang="en-US" err="1"/>
              <a:t>các</a:t>
            </a:r>
            <a:r>
              <a:rPr lang="en-US"/>
              <a:t> </a:t>
            </a:r>
            <a:r>
              <a:rPr lang="en-US" err="1"/>
              <a:t>khách</a:t>
            </a:r>
            <a:r>
              <a:rPr lang="en-US"/>
              <a:t> </a:t>
            </a:r>
            <a:r>
              <a:rPr lang="en-US" err="1"/>
              <a:t>hàng</a:t>
            </a:r>
            <a:r>
              <a:rPr lang="en-US"/>
              <a:t> </a:t>
            </a:r>
            <a:r>
              <a:rPr lang="en-US" err="1"/>
              <a:t>khác</a:t>
            </a:r>
            <a:r>
              <a:rPr lang="en-US"/>
              <a:t> </a:t>
            </a:r>
            <a:r>
              <a:rPr lang="en-US" err="1"/>
              <a:t>về</a:t>
            </a:r>
            <a:r>
              <a:rPr lang="en-US"/>
              <a:t> </a:t>
            </a:r>
            <a:r>
              <a:rPr lang="en-US" err="1"/>
              <a:t>một</a:t>
            </a:r>
            <a:r>
              <a:rPr lang="en-US"/>
              <a:t> </a:t>
            </a:r>
            <a:r>
              <a:rPr lang="en-US" err="1"/>
              <a:t>khách</a:t>
            </a:r>
            <a:r>
              <a:rPr lang="en-US"/>
              <a:t> </a:t>
            </a:r>
            <a:r>
              <a:rPr lang="en-US" err="1"/>
              <a:t>hàng</a:t>
            </a:r>
            <a:r>
              <a:rPr lang="en-US"/>
              <a:t> </a:t>
            </a:r>
            <a:r>
              <a:rPr lang="en-US" err="1"/>
              <a:t>bị</a:t>
            </a:r>
            <a:r>
              <a:rPr lang="en-US"/>
              <a:t> </a:t>
            </a:r>
            <a:r>
              <a:rPr lang="en-US" err="1"/>
              <a:t>ngắt</a:t>
            </a:r>
            <a:r>
              <a:rPr lang="en-US"/>
              <a:t> </a:t>
            </a:r>
            <a:r>
              <a:rPr lang="en-US" err="1"/>
              <a:t>kết</a:t>
            </a:r>
            <a:r>
              <a:rPr lang="en-US"/>
              <a:t> </a:t>
            </a:r>
            <a:r>
              <a:rPr lang="en-US" err="1"/>
              <a:t>nối</a:t>
            </a:r>
            <a:r>
              <a:rPr lang="en-US"/>
              <a:t> </a:t>
            </a:r>
            <a:r>
              <a:rPr lang="en-US" err="1"/>
              <a:t>một</a:t>
            </a:r>
            <a:r>
              <a:rPr lang="en-US"/>
              <a:t> </a:t>
            </a:r>
            <a:r>
              <a:rPr lang="en-US" err="1"/>
              <a:t>cách</a:t>
            </a:r>
            <a:r>
              <a:rPr lang="en-US"/>
              <a:t> </a:t>
            </a:r>
            <a:r>
              <a:rPr lang="en-US" err="1"/>
              <a:t>vô</a:t>
            </a:r>
            <a:r>
              <a:rPr lang="en-US"/>
              <a:t> </a:t>
            </a:r>
            <a:r>
              <a:rPr lang="en-US" err="1"/>
              <a:t>duyên</a:t>
            </a:r>
          </a:p>
          <a:p>
            <a:pPr marL="171450" indent="-171450"/>
            <a:r>
              <a:rPr lang="en-US"/>
              <a:t>Retain msg: Lưu </a:t>
            </a:r>
            <a:r>
              <a:rPr lang="en-US" err="1"/>
              <a:t>trữ</a:t>
            </a:r>
            <a:r>
              <a:rPr lang="en-US"/>
              <a:t> tin </a:t>
            </a:r>
            <a:r>
              <a:rPr lang="en-US" err="1"/>
              <a:t>nhắn</a:t>
            </a:r>
            <a:r>
              <a:rPr lang="en-US"/>
              <a:t> </a:t>
            </a:r>
            <a:r>
              <a:rPr lang="en-US" err="1"/>
              <a:t>khi</a:t>
            </a:r>
            <a:r>
              <a:rPr lang="en-US"/>
              <a:t> client </a:t>
            </a:r>
            <a:r>
              <a:rPr lang="en-US" err="1"/>
              <a:t>khác</a:t>
            </a:r>
            <a:r>
              <a:rPr lang="en-US"/>
              <a:t> connect </a:t>
            </a:r>
            <a:r>
              <a:rPr lang="en-US" err="1"/>
              <a:t>lại</a:t>
            </a:r>
          </a:p>
          <a:p>
            <a:pPr marL="0" lvl="0" indent="0" algn="l">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f0710f2cc8_0_1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f0710f2cc8_0_1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Duplicate msg: </a:t>
            </a:r>
            <a:r>
              <a:rPr lang="en-US" err="1"/>
              <a:t>Nếu</a:t>
            </a:r>
            <a:r>
              <a:rPr lang="en-US"/>
              <a:t> publisher ko </a:t>
            </a:r>
            <a:r>
              <a:rPr lang="en-US" err="1"/>
              <a:t>gửi</a:t>
            </a:r>
            <a:r>
              <a:rPr lang="en-US"/>
              <a:t> </a:t>
            </a:r>
            <a:r>
              <a:rPr lang="en-US" err="1"/>
              <a:t>đc</a:t>
            </a:r>
            <a:r>
              <a:rPr lang="en-US"/>
              <a:t> </a:t>
            </a:r>
            <a:r>
              <a:rPr lang="en-US" err="1"/>
              <a:t>gói</a:t>
            </a:r>
            <a:r>
              <a:rPr lang="en-US"/>
              <a:t> tin do </a:t>
            </a:r>
            <a:r>
              <a:rPr lang="en-US" err="1"/>
              <a:t>lỗi</a:t>
            </a:r>
            <a:r>
              <a:rPr lang="en-US"/>
              <a:t> </a:t>
            </a:r>
            <a:r>
              <a:rPr lang="en-US" err="1"/>
              <a:t>gì</a:t>
            </a:r>
            <a:r>
              <a:rPr lang="en-US"/>
              <a:t> </a:t>
            </a:r>
            <a:r>
              <a:rPr lang="en-US" err="1"/>
              <a:t>đó</a:t>
            </a:r>
            <a:r>
              <a:rPr lang="en-US"/>
              <a:t> </a:t>
            </a:r>
            <a:r>
              <a:rPr lang="en-US" err="1"/>
              <a:t>thì</a:t>
            </a:r>
            <a:r>
              <a:rPr lang="en-US"/>
              <a:t> </a:t>
            </a:r>
            <a:r>
              <a:rPr lang="en-US" err="1"/>
              <a:t>sẽ</a:t>
            </a:r>
            <a:r>
              <a:rPr lang="en-US"/>
              <a:t> auto </a:t>
            </a:r>
            <a:r>
              <a:rPr lang="en-US" err="1"/>
              <a:t>gửi</a:t>
            </a:r>
            <a:r>
              <a:rPr lang="en-US"/>
              <a:t> </a:t>
            </a:r>
            <a:r>
              <a:rPr lang="en-US" err="1"/>
              <a:t>lại</a:t>
            </a:r>
          </a:p>
          <a:p>
            <a:pPr marL="171450" indent="-171450"/>
            <a:r>
              <a:rPr lang="en-US"/>
              <a:t>Session: Khi </a:t>
            </a:r>
            <a:r>
              <a:rPr lang="en-US" err="1"/>
              <a:t>người</a:t>
            </a:r>
            <a:r>
              <a:rPr lang="en-US"/>
              <a:t> </a:t>
            </a:r>
            <a:r>
              <a:rPr lang="en-US" err="1"/>
              <a:t>dùng</a:t>
            </a:r>
            <a:r>
              <a:rPr lang="en-US"/>
              <a:t> disconnect </a:t>
            </a:r>
            <a:r>
              <a:rPr lang="en-US" err="1"/>
              <a:t>và</a:t>
            </a:r>
            <a:r>
              <a:rPr lang="en-US"/>
              <a:t> connect </a:t>
            </a:r>
            <a:r>
              <a:rPr lang="en-US" err="1"/>
              <a:t>lại</a:t>
            </a:r>
            <a:r>
              <a:rPr lang="en-US"/>
              <a:t> </a:t>
            </a:r>
            <a:r>
              <a:rPr lang="en-US" err="1"/>
              <a:t>thì</a:t>
            </a:r>
            <a:r>
              <a:rPr lang="en-US"/>
              <a:t> </a:t>
            </a:r>
            <a:r>
              <a:rPr lang="en-US" err="1"/>
              <a:t>không</a:t>
            </a:r>
            <a:r>
              <a:rPr lang="en-US"/>
              <a:t> </a:t>
            </a:r>
            <a:r>
              <a:rPr lang="en-US" err="1"/>
              <a:t>cần</a:t>
            </a:r>
            <a:r>
              <a:rPr lang="en-US"/>
              <a:t> </a:t>
            </a:r>
            <a:r>
              <a:rPr lang="en-US" err="1"/>
              <a:t>đăng</a:t>
            </a:r>
            <a:r>
              <a:rPr lang="en-US"/>
              <a:t> </a:t>
            </a:r>
            <a:r>
              <a:rPr lang="en-US" err="1"/>
              <a:t>ký</a:t>
            </a:r>
            <a:r>
              <a:rPr lang="en-US"/>
              <a:t> </a:t>
            </a:r>
            <a:r>
              <a:rPr lang="en-US" err="1"/>
              <a:t>lại</a:t>
            </a:r>
            <a:r>
              <a:rPr lang="en-US"/>
              <a:t> </a:t>
            </a:r>
            <a:r>
              <a:rPr lang="en-US" err="1"/>
              <a:t>tất</a:t>
            </a:r>
            <a:r>
              <a:rPr lang="en-US"/>
              <a:t> </a:t>
            </a:r>
            <a:r>
              <a:rPr lang="en-US" err="1"/>
              <a:t>cả</a:t>
            </a:r>
            <a:r>
              <a:rPr lang="en-US"/>
              <a:t> </a:t>
            </a:r>
            <a:r>
              <a:rPr lang="en-US" err="1"/>
              <a:t>các</a:t>
            </a:r>
            <a:r>
              <a:rPr lang="en-US"/>
              <a:t> topic </a:t>
            </a:r>
            <a:r>
              <a:rPr lang="en-US" err="1"/>
              <a:t>trước</a:t>
            </a:r>
            <a:r>
              <a:rPr lang="en-US"/>
              <a:t> </a:t>
            </a:r>
            <a:r>
              <a:rPr lang="en-US" err="1"/>
              <a:t>đó</a:t>
            </a:r>
          </a:p>
          <a:p>
            <a:pPr marL="171450" indent="-171450"/>
            <a:r>
              <a:rPr lang="en-US"/>
              <a:t>QoS: </a:t>
            </a:r>
            <a:r>
              <a:rPr lang="en-US" err="1"/>
              <a:t>Mức</a:t>
            </a:r>
            <a:r>
              <a:rPr lang="en-US"/>
              <a:t> </a:t>
            </a:r>
            <a:r>
              <a:rPr lang="en-US" err="1"/>
              <a:t>Chất</a:t>
            </a:r>
            <a:r>
              <a:rPr lang="en-US"/>
              <a:t> </a:t>
            </a:r>
            <a:r>
              <a:rPr lang="en-US" err="1"/>
              <a:t>lượng</a:t>
            </a:r>
            <a:r>
              <a:rPr lang="en-US"/>
              <a:t> </a:t>
            </a:r>
            <a:r>
              <a:rPr lang="en-US" err="1"/>
              <a:t>dịch</a:t>
            </a:r>
            <a:r>
              <a:rPr lang="en-US"/>
              <a:t> </a:t>
            </a:r>
            <a:r>
              <a:rPr lang="en-US" err="1"/>
              <a:t>vụ</a:t>
            </a:r>
            <a:r>
              <a:rPr lang="en-US"/>
              <a:t> (QoS) </a:t>
            </a:r>
            <a:r>
              <a:rPr lang="en-US" err="1"/>
              <a:t>là</a:t>
            </a:r>
            <a:r>
              <a:rPr lang="en-US"/>
              <a:t> </a:t>
            </a:r>
            <a:r>
              <a:rPr lang="en-US" err="1"/>
              <a:t>Chất</a:t>
            </a:r>
            <a:r>
              <a:rPr lang="en-US"/>
              <a:t> </a:t>
            </a:r>
            <a:r>
              <a:rPr lang="en-US" err="1"/>
              <a:t>lượng</a:t>
            </a:r>
            <a:r>
              <a:rPr lang="en-US"/>
              <a:t> </a:t>
            </a:r>
            <a:r>
              <a:rPr lang="en-US" err="1"/>
              <a:t>truyền</a:t>
            </a:r>
            <a:r>
              <a:rPr lang="en-US"/>
              <a:t> tin </a:t>
            </a:r>
            <a:r>
              <a:rPr lang="en-US" err="1"/>
              <a:t>nhắn</a:t>
            </a:r>
            <a:r>
              <a:rPr lang="en-US"/>
              <a:t> </a:t>
            </a:r>
            <a:r>
              <a:rPr lang="en-US" err="1"/>
              <a:t>đảm</a:t>
            </a:r>
            <a:r>
              <a:rPr lang="en-US"/>
              <a:t> </a:t>
            </a:r>
            <a:r>
              <a:rPr lang="en-US" err="1"/>
              <a:t>bảo</a:t>
            </a:r>
            <a:r>
              <a:rPr lang="en-US"/>
              <a:t> </a:t>
            </a:r>
            <a:r>
              <a:rPr lang="en-US" err="1"/>
              <a:t>việc</a:t>
            </a:r>
            <a:r>
              <a:rPr lang="en-US"/>
              <a:t> </a:t>
            </a:r>
            <a:r>
              <a:rPr lang="en-US" err="1"/>
              <a:t>gửi</a:t>
            </a:r>
            <a:r>
              <a:rPr lang="en-US"/>
              <a:t> tin </a:t>
            </a:r>
            <a:r>
              <a:rPr lang="en-US" err="1"/>
              <a:t>nhắn</a:t>
            </a:r>
            <a:r>
              <a:rPr lang="en-US"/>
              <a:t> </a:t>
            </a:r>
            <a:r>
              <a:rPr lang="en-US" err="1"/>
              <a:t>giữa</a:t>
            </a:r>
            <a:r>
              <a:rPr lang="en-US"/>
              <a:t> </a:t>
            </a:r>
            <a:r>
              <a:rPr lang="en-US" err="1"/>
              <a:t>cơ</a:t>
            </a:r>
            <a:r>
              <a:rPr lang="en-US"/>
              <a:t> </a:t>
            </a:r>
            <a:r>
              <a:rPr lang="en-US" err="1"/>
              <a:t>quan</a:t>
            </a:r>
            <a:r>
              <a:rPr lang="en-US"/>
              <a:t> </a:t>
            </a:r>
            <a:r>
              <a:rPr lang="en-US" err="1"/>
              <a:t>gửi</a:t>
            </a:r>
            <a:r>
              <a:rPr lang="en-US"/>
              <a:t> </a:t>
            </a:r>
            <a:r>
              <a:rPr lang="en-US" err="1"/>
              <a:t>và</a:t>
            </a:r>
            <a:r>
              <a:rPr lang="en-US"/>
              <a:t> </a:t>
            </a:r>
            <a:r>
              <a:rPr lang="en-US" err="1"/>
              <a:t>cơ</a:t>
            </a:r>
            <a:r>
              <a:rPr lang="en-US"/>
              <a:t> </a:t>
            </a:r>
            <a:r>
              <a:rPr lang="en-US" err="1"/>
              <a:t>quan</a:t>
            </a:r>
            <a:r>
              <a:rPr lang="en-US"/>
              <a:t> </a:t>
            </a:r>
            <a:r>
              <a:rPr lang="en-US" err="1"/>
              <a:t>nhận</a:t>
            </a:r>
            <a:r>
              <a:rPr lang="en-US"/>
              <a:t>. </a:t>
            </a:r>
            <a:r>
              <a:rPr lang="en-US" err="1"/>
              <a:t>Có</a:t>
            </a:r>
            <a:r>
              <a:rPr lang="en-US"/>
              <a:t> 3 </a:t>
            </a:r>
            <a:r>
              <a:rPr lang="en-US" err="1"/>
              <a:t>cấp</a:t>
            </a:r>
            <a:r>
              <a:rPr lang="en-US"/>
              <a:t> </a:t>
            </a:r>
            <a:r>
              <a:rPr lang="en-US" err="1"/>
              <a:t>độ</a:t>
            </a:r>
            <a:r>
              <a:rPr lang="en-US"/>
              <a:t> QoS </a:t>
            </a:r>
            <a:r>
              <a:rPr lang="en-US" err="1"/>
              <a:t>trong</a:t>
            </a:r>
            <a:r>
              <a:rPr lang="en-US"/>
              <a:t> MQTT:</a:t>
            </a:r>
          </a:p>
          <a:p>
            <a:pPr marL="1085850" lvl="1" indent="-171450"/>
            <a:r>
              <a:rPr lang="en-US"/>
              <a:t>Tin </a:t>
            </a:r>
            <a:r>
              <a:rPr lang="en-US" err="1"/>
              <a:t>nhắn</a:t>
            </a:r>
            <a:r>
              <a:rPr lang="en-US"/>
              <a:t> </a:t>
            </a:r>
            <a:r>
              <a:rPr lang="en-US" err="1"/>
              <a:t>được</a:t>
            </a:r>
            <a:r>
              <a:rPr lang="en-US"/>
              <a:t> </a:t>
            </a:r>
            <a:r>
              <a:rPr lang="en-US" err="1"/>
              <a:t>gửi</a:t>
            </a:r>
            <a:r>
              <a:rPr lang="en-US"/>
              <a:t> </a:t>
            </a:r>
            <a:r>
              <a:rPr lang="en-US" err="1"/>
              <a:t>nhiều</a:t>
            </a:r>
            <a:r>
              <a:rPr lang="en-US"/>
              <a:t> </a:t>
            </a:r>
            <a:r>
              <a:rPr lang="en-US" err="1"/>
              <a:t>nhất</a:t>
            </a:r>
            <a:r>
              <a:rPr lang="en-US"/>
              <a:t> </a:t>
            </a:r>
            <a:r>
              <a:rPr lang="en-US" err="1"/>
              <a:t>một</a:t>
            </a:r>
            <a:r>
              <a:rPr lang="en-US"/>
              <a:t> </a:t>
            </a:r>
            <a:r>
              <a:rPr lang="en-US" err="1"/>
              <a:t>lần</a:t>
            </a:r>
            <a:r>
              <a:rPr lang="en-US"/>
              <a:t> </a:t>
            </a:r>
            <a:r>
              <a:rPr lang="en-US" err="1"/>
              <a:t>hoặc</a:t>
            </a:r>
            <a:r>
              <a:rPr lang="en-US"/>
              <a:t> </a:t>
            </a:r>
            <a:r>
              <a:rPr lang="en-US" err="1"/>
              <a:t>hoàn</a:t>
            </a:r>
            <a:r>
              <a:rPr lang="en-US"/>
              <a:t> </a:t>
            </a:r>
            <a:r>
              <a:rPr lang="en-US" err="1"/>
              <a:t>toàn</a:t>
            </a:r>
            <a:r>
              <a:rPr lang="en-US"/>
              <a:t> </a:t>
            </a:r>
            <a:r>
              <a:rPr lang="en-US" err="1"/>
              <a:t>không</a:t>
            </a:r>
            <a:r>
              <a:rPr lang="en-US"/>
              <a:t> </a:t>
            </a:r>
            <a:r>
              <a:rPr lang="en-US" err="1"/>
              <a:t>được</a:t>
            </a:r>
            <a:r>
              <a:rPr lang="en-US"/>
              <a:t> </a:t>
            </a:r>
            <a:r>
              <a:rPr lang="en-US" err="1"/>
              <a:t>gửi</a:t>
            </a:r>
            <a:r>
              <a:rPr lang="en-US"/>
              <a:t>.</a:t>
            </a:r>
          </a:p>
          <a:p>
            <a:pPr marL="1085850" lvl="1" indent="-171450"/>
            <a:r>
              <a:rPr lang="en-US"/>
              <a:t>Tin </a:t>
            </a:r>
            <a:r>
              <a:rPr lang="en-US" err="1"/>
              <a:t>nhắn</a:t>
            </a:r>
            <a:r>
              <a:rPr lang="en-US"/>
              <a:t> </a:t>
            </a:r>
            <a:r>
              <a:rPr lang="en-US" err="1"/>
              <a:t>luôn</a:t>
            </a:r>
            <a:r>
              <a:rPr lang="en-US"/>
              <a:t> </a:t>
            </a:r>
            <a:r>
              <a:rPr lang="en-US" err="1"/>
              <a:t>được</a:t>
            </a:r>
            <a:r>
              <a:rPr lang="en-US"/>
              <a:t> </a:t>
            </a:r>
            <a:r>
              <a:rPr lang="en-US" err="1"/>
              <a:t>gửi</a:t>
            </a:r>
            <a:r>
              <a:rPr lang="en-US"/>
              <a:t> </a:t>
            </a:r>
            <a:r>
              <a:rPr lang="en-US" err="1"/>
              <a:t>ít</a:t>
            </a:r>
            <a:r>
              <a:rPr lang="en-US"/>
              <a:t> </a:t>
            </a:r>
            <a:r>
              <a:rPr lang="en-US" err="1"/>
              <a:t>nhất</a:t>
            </a:r>
            <a:r>
              <a:rPr lang="en-US"/>
              <a:t> </a:t>
            </a:r>
            <a:r>
              <a:rPr lang="en-US" err="1"/>
              <a:t>một</a:t>
            </a:r>
            <a:r>
              <a:rPr lang="en-US"/>
              <a:t> </a:t>
            </a:r>
            <a:r>
              <a:rPr lang="en-US" err="1"/>
              <a:t>lần</a:t>
            </a:r>
          </a:p>
          <a:p>
            <a:pPr marL="1085850" lvl="1" indent="-171450"/>
            <a:r>
              <a:rPr lang="en-US"/>
              <a:t>Tin </a:t>
            </a:r>
            <a:r>
              <a:rPr lang="en-US" err="1"/>
              <a:t>nhắn</a:t>
            </a:r>
            <a:r>
              <a:rPr lang="en-US"/>
              <a:t> </a:t>
            </a:r>
            <a:r>
              <a:rPr lang="en-US" err="1"/>
              <a:t>luôn</a:t>
            </a:r>
            <a:r>
              <a:rPr lang="en-US"/>
              <a:t> </a:t>
            </a:r>
            <a:r>
              <a:rPr lang="en-US" err="1"/>
              <a:t>được</a:t>
            </a:r>
            <a:r>
              <a:rPr lang="en-US"/>
              <a:t> </a:t>
            </a:r>
            <a:r>
              <a:rPr lang="en-US" err="1"/>
              <a:t>gửi</a:t>
            </a:r>
            <a:r>
              <a:rPr lang="en-US"/>
              <a:t> </a:t>
            </a:r>
            <a:r>
              <a:rPr lang="en-US" err="1"/>
              <a:t>chính</a:t>
            </a:r>
            <a:r>
              <a:rPr lang="en-US"/>
              <a:t> </a:t>
            </a:r>
            <a:r>
              <a:rPr lang="en-US" err="1"/>
              <a:t>xác</a:t>
            </a:r>
            <a:r>
              <a:rPr lang="en-US"/>
              <a:t> </a:t>
            </a:r>
            <a:r>
              <a:rPr lang="en-US" err="1"/>
              <a:t>một</a:t>
            </a:r>
            <a:r>
              <a:rPr lang="en-US"/>
              <a:t> </a:t>
            </a:r>
            <a:r>
              <a:rPr lang="en-US" err="1"/>
              <a:t>lần</a:t>
            </a:r>
            <a:r>
              <a:rPr lang="en-US"/>
              <a:t>.</a:t>
            </a:r>
          </a:p>
          <a:p>
            <a:pPr marL="0" lvl="0" indent="0" algn="l">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f08a788ee6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f08a788ee6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 Target="../slides/slide21.xml"/><Relationship Id="rId5" Type="http://schemas.openxmlformats.org/officeDocument/2006/relationships/slide" Target="../slides/slide9.xml"/><Relationship Id="rId4" Type="http://schemas.openxmlformats.org/officeDocument/2006/relationships/slide" Target="../slides/slide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83525" y="-233775"/>
            <a:ext cx="9339050" cy="5417100"/>
            <a:chOff x="-83525" y="-233775"/>
            <a:chExt cx="9339050" cy="5417100"/>
          </a:xfrm>
        </p:grpSpPr>
        <p:cxnSp>
          <p:nvCxnSpPr>
            <p:cNvPr id="13" name="Google Shape;13;p2"/>
            <p:cNvCxnSpPr/>
            <p:nvPr/>
          </p:nvCxnSpPr>
          <p:spPr>
            <a:xfrm rot="10800000" flipH="1">
              <a:off x="-83525" y="4026525"/>
              <a:ext cx="4902900" cy="610500"/>
            </a:xfrm>
            <a:prstGeom prst="straightConnector1">
              <a:avLst/>
            </a:prstGeom>
            <a:noFill/>
            <a:ln w="9525" cap="rnd" cmpd="sng">
              <a:solidFill>
                <a:schemeClr val="accent4"/>
              </a:solidFill>
              <a:prstDash val="solid"/>
              <a:round/>
              <a:headEnd type="none" w="med" len="med"/>
              <a:tailEnd type="none" w="med" len="med"/>
            </a:ln>
          </p:spPr>
        </p:cxnSp>
        <p:cxnSp>
          <p:nvCxnSpPr>
            <p:cNvPr id="14" name="Google Shape;14;p2"/>
            <p:cNvCxnSpPr/>
            <p:nvPr/>
          </p:nvCxnSpPr>
          <p:spPr>
            <a:xfrm>
              <a:off x="3297225" y="4026550"/>
              <a:ext cx="1927800" cy="1105200"/>
            </a:xfrm>
            <a:prstGeom prst="straightConnector1">
              <a:avLst/>
            </a:prstGeom>
            <a:noFill/>
            <a:ln w="9525" cap="rnd" cmpd="sng">
              <a:solidFill>
                <a:schemeClr val="accent4"/>
              </a:solidFill>
              <a:prstDash val="solid"/>
              <a:round/>
              <a:headEnd type="none" w="med" len="med"/>
              <a:tailEnd type="none" w="med" len="med"/>
            </a:ln>
          </p:spPr>
        </p:cxnSp>
        <p:cxnSp>
          <p:nvCxnSpPr>
            <p:cNvPr id="15" name="Google Shape;15;p2"/>
            <p:cNvCxnSpPr/>
            <p:nvPr/>
          </p:nvCxnSpPr>
          <p:spPr>
            <a:xfrm>
              <a:off x="6053925" y="3975"/>
              <a:ext cx="2345400" cy="1240200"/>
            </a:xfrm>
            <a:prstGeom prst="straightConnector1">
              <a:avLst/>
            </a:prstGeom>
            <a:noFill/>
            <a:ln w="9525" cap="rnd" cmpd="sng">
              <a:solidFill>
                <a:schemeClr val="accent4"/>
              </a:solidFill>
              <a:prstDash val="solid"/>
              <a:round/>
              <a:headEnd type="none" w="med" len="med"/>
              <a:tailEnd type="none" w="med" len="med"/>
            </a:ln>
          </p:spPr>
        </p:cxnSp>
        <p:cxnSp>
          <p:nvCxnSpPr>
            <p:cNvPr id="16" name="Google Shape;16;p2"/>
            <p:cNvCxnSpPr/>
            <p:nvPr/>
          </p:nvCxnSpPr>
          <p:spPr>
            <a:xfrm>
              <a:off x="4338225" y="-28150"/>
              <a:ext cx="4917300" cy="931800"/>
            </a:xfrm>
            <a:prstGeom prst="straightConnector1">
              <a:avLst/>
            </a:prstGeom>
            <a:noFill/>
            <a:ln w="9525" cap="rnd" cmpd="sng">
              <a:solidFill>
                <a:schemeClr val="accent4"/>
              </a:solidFill>
              <a:prstDash val="solid"/>
              <a:round/>
              <a:headEnd type="none" w="med" len="med"/>
              <a:tailEnd type="none" w="med" len="med"/>
            </a:ln>
          </p:spPr>
        </p:cxnSp>
        <p:cxnSp>
          <p:nvCxnSpPr>
            <p:cNvPr id="17" name="Google Shape;17;p2"/>
            <p:cNvCxnSpPr/>
            <p:nvPr/>
          </p:nvCxnSpPr>
          <p:spPr>
            <a:xfrm flipH="1">
              <a:off x="173650" y="-233775"/>
              <a:ext cx="173400" cy="5417100"/>
            </a:xfrm>
            <a:prstGeom prst="straightConnector1">
              <a:avLst/>
            </a:prstGeom>
            <a:noFill/>
            <a:ln w="9525" cap="rnd" cmpd="sng">
              <a:solidFill>
                <a:schemeClr val="accent4"/>
              </a:solidFill>
              <a:prstDash val="solid"/>
              <a:round/>
              <a:headEnd type="none" w="med" len="med"/>
              <a:tailEnd type="none" w="med" len="med"/>
            </a:ln>
          </p:spPr>
        </p:cxnSp>
        <p:grpSp>
          <p:nvGrpSpPr>
            <p:cNvPr id="18" name="Google Shape;18;p2"/>
            <p:cNvGrpSpPr/>
            <p:nvPr/>
          </p:nvGrpSpPr>
          <p:grpSpPr>
            <a:xfrm>
              <a:off x="-83525" y="4333650"/>
              <a:ext cx="539700" cy="539700"/>
              <a:chOff x="-83525" y="4333650"/>
              <a:chExt cx="539700" cy="539700"/>
            </a:xfrm>
          </p:grpSpPr>
          <p:sp>
            <p:nvSpPr>
              <p:cNvPr id="19" name="Google Shape;19;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297225" y="3935250"/>
              <a:ext cx="539700" cy="539700"/>
              <a:chOff x="-83525" y="4333650"/>
              <a:chExt cx="539700" cy="539700"/>
            </a:xfrm>
          </p:grpSpPr>
          <p:sp>
            <p:nvSpPr>
              <p:cNvPr id="22" name="Google Shape;22;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6542926" y="112425"/>
              <a:ext cx="718341" cy="718341"/>
              <a:chOff x="-83525" y="4333650"/>
              <a:chExt cx="539700" cy="539700"/>
            </a:xfrm>
          </p:grpSpPr>
          <p:sp>
            <p:nvSpPr>
              <p:cNvPr id="25" name="Google Shape;25;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7165201" y="112422"/>
              <a:ext cx="265640" cy="265640"/>
              <a:chOff x="-83525" y="4333650"/>
              <a:chExt cx="539700" cy="539700"/>
            </a:xfrm>
          </p:grpSpPr>
          <p:sp>
            <p:nvSpPr>
              <p:cNvPr id="28" name="Google Shape;28;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814201" y="1436147"/>
              <a:ext cx="265640" cy="265640"/>
              <a:chOff x="-83525" y="4333650"/>
              <a:chExt cx="539700" cy="539700"/>
            </a:xfrm>
          </p:grpSpPr>
          <p:sp>
            <p:nvSpPr>
              <p:cNvPr id="31" name="Google Shape;31;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2718476" y="4603497"/>
              <a:ext cx="265640" cy="265640"/>
              <a:chOff x="-83525" y="4333650"/>
              <a:chExt cx="539700" cy="539700"/>
            </a:xfrm>
          </p:grpSpPr>
          <p:sp>
            <p:nvSpPr>
              <p:cNvPr id="34" name="Google Shape;34;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546526" y="112422"/>
              <a:ext cx="265640" cy="265640"/>
              <a:chOff x="-83525" y="4333650"/>
              <a:chExt cx="539700" cy="539700"/>
            </a:xfrm>
          </p:grpSpPr>
          <p:sp>
            <p:nvSpPr>
              <p:cNvPr id="37" name="Google Shape;37;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308751" y="767847"/>
              <a:ext cx="265640" cy="265640"/>
              <a:chOff x="-83525" y="4333650"/>
              <a:chExt cx="539700" cy="539700"/>
            </a:xfrm>
          </p:grpSpPr>
          <p:sp>
            <p:nvSpPr>
              <p:cNvPr id="40" name="Google Shape;40;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2"/>
          <p:cNvSpPr txBox="1">
            <a:spLocks noGrp="1"/>
          </p:cNvSpPr>
          <p:nvPr>
            <p:ph type="subTitle" idx="1"/>
          </p:nvPr>
        </p:nvSpPr>
        <p:spPr>
          <a:xfrm rot="-615">
            <a:off x="719999" y="2993858"/>
            <a:ext cx="33540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ctrTitle"/>
          </p:nvPr>
        </p:nvSpPr>
        <p:spPr>
          <a:xfrm>
            <a:off x="720000" y="540000"/>
            <a:ext cx="6378600" cy="25551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6000"/>
              <a:buNone/>
              <a:defRPr sz="52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5"/>
        <p:cNvGrpSpPr/>
        <p:nvPr/>
      </p:nvGrpSpPr>
      <p:grpSpPr>
        <a:xfrm>
          <a:off x="0" y="0"/>
          <a:ext cx="0" cy="0"/>
          <a:chOff x="0" y="0"/>
          <a:chExt cx="0" cy="0"/>
        </a:xfrm>
      </p:grpSpPr>
      <p:grpSp>
        <p:nvGrpSpPr>
          <p:cNvPr id="276" name="Google Shape;276;p11"/>
          <p:cNvGrpSpPr/>
          <p:nvPr/>
        </p:nvGrpSpPr>
        <p:grpSpPr>
          <a:xfrm>
            <a:off x="0" y="0"/>
            <a:ext cx="9144000" cy="5143500"/>
            <a:chOff x="0" y="0"/>
            <a:chExt cx="9144000" cy="5143500"/>
          </a:xfrm>
        </p:grpSpPr>
        <p:sp>
          <p:nvSpPr>
            <p:cNvPr id="277" name="Google Shape;277;p11"/>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1"/>
          <p:cNvGrpSpPr/>
          <p:nvPr/>
        </p:nvGrpSpPr>
        <p:grpSpPr>
          <a:xfrm>
            <a:off x="-34650" y="-92425"/>
            <a:ext cx="9236500" cy="5321150"/>
            <a:chOff x="-34650" y="-92425"/>
            <a:chExt cx="9236500" cy="5321150"/>
          </a:xfrm>
        </p:grpSpPr>
        <p:cxnSp>
          <p:nvCxnSpPr>
            <p:cNvPr id="280" name="Google Shape;280;p11"/>
            <p:cNvCxnSpPr/>
            <p:nvPr/>
          </p:nvCxnSpPr>
          <p:spPr>
            <a:xfrm flipH="1">
              <a:off x="-12750"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281" name="Google Shape;281;p11"/>
            <p:cNvCxnSpPr/>
            <p:nvPr/>
          </p:nvCxnSpPr>
          <p:spPr>
            <a:xfrm>
              <a:off x="8070850"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282" name="Google Shape;282;p11"/>
            <p:cNvCxnSpPr/>
            <p:nvPr/>
          </p:nvCxnSpPr>
          <p:spPr>
            <a:xfrm>
              <a:off x="8623425"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283" name="Google Shape;283;p11"/>
            <p:cNvCxnSpPr/>
            <p:nvPr/>
          </p:nvCxnSpPr>
          <p:spPr>
            <a:xfrm rot="10800000">
              <a:off x="6350"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284" name="Google Shape;284;p11"/>
            <p:cNvGrpSpPr/>
            <p:nvPr/>
          </p:nvGrpSpPr>
          <p:grpSpPr>
            <a:xfrm flipH="1">
              <a:off x="8623432" y="996242"/>
              <a:ext cx="419725" cy="419725"/>
              <a:chOff x="-83525" y="4333650"/>
              <a:chExt cx="539700" cy="539700"/>
            </a:xfrm>
          </p:grpSpPr>
          <p:sp>
            <p:nvSpPr>
              <p:cNvPr id="285" name="Google Shape;285;p1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11"/>
            <p:cNvGrpSpPr/>
            <p:nvPr/>
          </p:nvGrpSpPr>
          <p:grpSpPr>
            <a:xfrm flipH="1">
              <a:off x="436872" y="240026"/>
              <a:ext cx="599661" cy="599607"/>
              <a:chOff x="-83525" y="4333650"/>
              <a:chExt cx="539700" cy="539700"/>
            </a:xfrm>
          </p:grpSpPr>
          <p:sp>
            <p:nvSpPr>
              <p:cNvPr id="288" name="Google Shape;288;p1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1"/>
            <p:cNvGrpSpPr/>
            <p:nvPr/>
          </p:nvGrpSpPr>
          <p:grpSpPr>
            <a:xfrm flipH="1">
              <a:off x="-12743" y="3264592"/>
              <a:ext cx="419725" cy="419725"/>
              <a:chOff x="-83525" y="4333650"/>
              <a:chExt cx="539700" cy="539700"/>
            </a:xfrm>
          </p:grpSpPr>
          <p:sp>
            <p:nvSpPr>
              <p:cNvPr id="291" name="Google Shape;291;p1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3" name="Google Shape;293;p11"/>
            <p:cNvCxnSpPr/>
            <p:nvPr/>
          </p:nvCxnSpPr>
          <p:spPr>
            <a:xfrm>
              <a:off x="-34650" y="4123825"/>
              <a:ext cx="6746700" cy="1104900"/>
            </a:xfrm>
            <a:prstGeom prst="straightConnector1">
              <a:avLst/>
            </a:prstGeom>
            <a:noFill/>
            <a:ln w="9525" cap="rnd" cmpd="sng">
              <a:solidFill>
                <a:schemeClr val="accent4"/>
              </a:solidFill>
              <a:prstDash val="solid"/>
              <a:round/>
              <a:headEnd type="none" w="med" len="med"/>
              <a:tailEnd type="none" w="med" len="med"/>
            </a:ln>
          </p:spPr>
        </p:cxnSp>
        <p:cxnSp>
          <p:nvCxnSpPr>
            <p:cNvPr id="294" name="Google Shape;294;p11"/>
            <p:cNvCxnSpPr/>
            <p:nvPr/>
          </p:nvCxnSpPr>
          <p:spPr>
            <a:xfrm>
              <a:off x="1030750" y="-52125"/>
              <a:ext cx="8171100" cy="1306200"/>
            </a:xfrm>
            <a:prstGeom prst="straightConnector1">
              <a:avLst/>
            </a:prstGeom>
            <a:noFill/>
            <a:ln w="9525" cap="rnd" cmpd="sng">
              <a:solidFill>
                <a:schemeClr val="accent4"/>
              </a:solidFill>
              <a:prstDash val="solid"/>
              <a:round/>
              <a:headEnd type="none" w="med" len="med"/>
              <a:tailEnd type="none" w="med" len="med"/>
            </a:ln>
          </p:spPr>
        </p:cxnSp>
      </p:grpSp>
      <p:sp>
        <p:nvSpPr>
          <p:cNvPr id="295" name="Google Shape;295;p11"/>
          <p:cNvSpPr txBox="1">
            <a:spLocks noGrp="1"/>
          </p:cNvSpPr>
          <p:nvPr>
            <p:ph type="title" hasCustomPrompt="1"/>
          </p:nvPr>
        </p:nvSpPr>
        <p:spPr>
          <a:xfrm rot="181">
            <a:off x="1727700" y="1402388"/>
            <a:ext cx="5688600" cy="200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6" name="Google Shape;296;p11"/>
          <p:cNvSpPr txBox="1">
            <a:spLocks noGrp="1"/>
          </p:cNvSpPr>
          <p:nvPr>
            <p:ph type="subTitle" idx="1"/>
          </p:nvPr>
        </p:nvSpPr>
        <p:spPr>
          <a:xfrm>
            <a:off x="2458200" y="3300850"/>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3"/>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a:hlinkClick r:id="rId2" action="ppaction://hlinksldjump"/>
          </p:cNvPr>
          <p:cNvSpPr txBox="1">
            <a:spLocks noGrp="1"/>
          </p:cNvSpPr>
          <p:nvPr>
            <p:ph type="title" hasCustomPrompt="1"/>
          </p:nvPr>
        </p:nvSpPr>
        <p:spPr>
          <a:xfrm rot="1973">
            <a:off x="4049400" y="752338"/>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1" name="Google Shape;301;p13">
            <a:hlinkClick r:id="rId2" action="ppaction://hlinksldjump"/>
          </p:cNvPr>
          <p:cNvSpPr txBox="1">
            <a:spLocks noGrp="1"/>
          </p:cNvSpPr>
          <p:nvPr>
            <p:ph type="title" idx="2"/>
          </p:nvPr>
        </p:nvSpPr>
        <p:spPr>
          <a:xfrm>
            <a:off x="720000" y="541425"/>
            <a:ext cx="23364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2" name="Google Shape;302;p13">
            <a:hlinkClick r:id="rId2" action="ppaction://hlinksldjump"/>
          </p:cNvPr>
          <p:cNvSpPr txBox="1">
            <a:spLocks noGrp="1"/>
          </p:cNvSpPr>
          <p:nvPr>
            <p:ph type="subTitle" idx="1"/>
          </p:nvPr>
        </p:nvSpPr>
        <p:spPr>
          <a:xfrm>
            <a:off x="720000" y="916741"/>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3" name="Google Shape;303;p13">
            <a:hlinkClick r:id="rId3" action="ppaction://hlinksldjump"/>
          </p:cNvPr>
          <p:cNvSpPr txBox="1">
            <a:spLocks noGrp="1"/>
          </p:cNvSpPr>
          <p:nvPr>
            <p:ph type="title" idx="3" hasCustomPrompt="1"/>
          </p:nvPr>
        </p:nvSpPr>
        <p:spPr>
          <a:xfrm rot="1973">
            <a:off x="4049400" y="3837576"/>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4" name="Google Shape;304;p13">
            <a:hlinkClick r:id="rId3" action="ppaction://hlinksldjump"/>
          </p:cNvPr>
          <p:cNvSpPr txBox="1">
            <a:spLocks noGrp="1"/>
          </p:cNvSpPr>
          <p:nvPr>
            <p:ph type="title" idx="4"/>
          </p:nvPr>
        </p:nvSpPr>
        <p:spPr>
          <a:xfrm>
            <a:off x="720000" y="3626663"/>
            <a:ext cx="23364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5" name="Google Shape;305;p13">
            <a:hlinkClick r:id="rId3" action="ppaction://hlinksldjump"/>
          </p:cNvPr>
          <p:cNvSpPr txBox="1">
            <a:spLocks noGrp="1"/>
          </p:cNvSpPr>
          <p:nvPr>
            <p:ph type="subTitle" idx="5"/>
          </p:nvPr>
        </p:nvSpPr>
        <p:spPr>
          <a:xfrm>
            <a:off x="720000" y="4001978"/>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06" name="Google Shape;306;p13"/>
          <p:cNvGrpSpPr/>
          <p:nvPr/>
        </p:nvGrpSpPr>
        <p:grpSpPr>
          <a:xfrm>
            <a:off x="-12825" y="-92425"/>
            <a:ext cx="9277475" cy="5348950"/>
            <a:chOff x="-12825" y="-92425"/>
            <a:chExt cx="9277475" cy="5348950"/>
          </a:xfrm>
        </p:grpSpPr>
        <p:cxnSp>
          <p:nvCxnSpPr>
            <p:cNvPr id="307" name="Google Shape;307;p13"/>
            <p:cNvCxnSpPr/>
            <p:nvPr/>
          </p:nvCxnSpPr>
          <p:spPr>
            <a:xfrm>
              <a:off x="8573550" y="-24325"/>
              <a:ext cx="588600" cy="3658800"/>
            </a:xfrm>
            <a:prstGeom prst="straightConnector1">
              <a:avLst/>
            </a:prstGeom>
            <a:noFill/>
            <a:ln w="9525" cap="rnd" cmpd="sng">
              <a:solidFill>
                <a:schemeClr val="accent4"/>
              </a:solidFill>
              <a:prstDash val="solid"/>
              <a:round/>
              <a:headEnd type="none" w="med" len="med"/>
              <a:tailEnd type="none" w="med" len="med"/>
            </a:ln>
          </p:spPr>
        </p:cxnSp>
        <p:cxnSp>
          <p:nvCxnSpPr>
            <p:cNvPr id="308" name="Google Shape;308;p13"/>
            <p:cNvCxnSpPr/>
            <p:nvPr/>
          </p:nvCxnSpPr>
          <p:spPr>
            <a:xfrm flipH="1">
              <a:off x="8705550" y="-53850"/>
              <a:ext cx="25800" cy="5289300"/>
            </a:xfrm>
            <a:prstGeom prst="straightConnector1">
              <a:avLst/>
            </a:prstGeom>
            <a:noFill/>
            <a:ln w="9525" cap="rnd" cmpd="sng">
              <a:solidFill>
                <a:schemeClr val="accent4"/>
              </a:solidFill>
              <a:prstDash val="solid"/>
              <a:round/>
              <a:headEnd type="none" w="med" len="med"/>
              <a:tailEnd type="none" w="med" len="med"/>
            </a:ln>
          </p:spPr>
        </p:cxnSp>
        <p:cxnSp>
          <p:nvCxnSpPr>
            <p:cNvPr id="309" name="Google Shape;309;p13"/>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310" name="Google Shape;310;p13"/>
            <p:cNvCxnSpPr/>
            <p:nvPr/>
          </p:nvCxnSpPr>
          <p:spPr>
            <a:xfrm>
              <a:off x="-12825" y="3075525"/>
              <a:ext cx="769500" cy="2181000"/>
            </a:xfrm>
            <a:prstGeom prst="straightConnector1">
              <a:avLst/>
            </a:prstGeom>
            <a:noFill/>
            <a:ln w="9525" cap="rnd" cmpd="sng">
              <a:solidFill>
                <a:schemeClr val="accent4"/>
              </a:solidFill>
              <a:prstDash val="solid"/>
              <a:round/>
              <a:headEnd type="none" w="med" len="med"/>
              <a:tailEnd type="none" w="med" len="med"/>
            </a:ln>
          </p:spPr>
        </p:cxnSp>
        <p:cxnSp>
          <p:nvCxnSpPr>
            <p:cNvPr id="311" name="Google Shape;311;p13"/>
            <p:cNvCxnSpPr/>
            <p:nvPr/>
          </p:nvCxnSpPr>
          <p:spPr>
            <a:xfrm rot="10800000" flipH="1">
              <a:off x="147875" y="3331600"/>
              <a:ext cx="358800" cy="1896600"/>
            </a:xfrm>
            <a:prstGeom prst="straightConnector1">
              <a:avLst/>
            </a:prstGeom>
            <a:noFill/>
            <a:ln w="9525" cap="rnd" cmpd="sng">
              <a:solidFill>
                <a:schemeClr val="accent4"/>
              </a:solidFill>
              <a:prstDash val="solid"/>
              <a:round/>
              <a:headEnd type="none" w="med" len="med"/>
              <a:tailEnd type="none" w="med" len="med"/>
            </a:ln>
          </p:spPr>
        </p:cxnSp>
        <p:cxnSp>
          <p:nvCxnSpPr>
            <p:cNvPr id="312" name="Google Shape;312;p13"/>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313" name="Google Shape;313;p13"/>
            <p:cNvGrpSpPr/>
            <p:nvPr/>
          </p:nvGrpSpPr>
          <p:grpSpPr>
            <a:xfrm>
              <a:off x="8376754" y="637025"/>
              <a:ext cx="718341" cy="718341"/>
              <a:chOff x="30975" y="3360397"/>
              <a:chExt cx="539700" cy="539700"/>
            </a:xfrm>
          </p:grpSpPr>
          <p:sp>
            <p:nvSpPr>
              <p:cNvPr id="314" name="Google Shape;314;p13"/>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3"/>
            <p:cNvGrpSpPr/>
            <p:nvPr/>
          </p:nvGrpSpPr>
          <p:grpSpPr>
            <a:xfrm>
              <a:off x="8425978" y="4416357"/>
              <a:ext cx="533979" cy="533979"/>
              <a:chOff x="147524" y="4333650"/>
              <a:chExt cx="539700" cy="539700"/>
            </a:xfrm>
          </p:grpSpPr>
          <p:sp>
            <p:nvSpPr>
              <p:cNvPr id="317" name="Google Shape;317;p13"/>
              <p:cNvSpPr/>
              <p:nvPr/>
            </p:nvSpPr>
            <p:spPr>
              <a:xfrm>
                <a:off x="147524"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256649"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3"/>
            <p:cNvGrpSpPr/>
            <p:nvPr/>
          </p:nvGrpSpPr>
          <p:grpSpPr>
            <a:xfrm>
              <a:off x="-12648" y="3015155"/>
              <a:ext cx="334182" cy="334182"/>
              <a:chOff x="-83525" y="4333650"/>
              <a:chExt cx="539700" cy="539700"/>
            </a:xfrm>
          </p:grpSpPr>
          <p:sp>
            <p:nvSpPr>
              <p:cNvPr id="320" name="Google Shape;320;p1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13"/>
            <p:cNvGrpSpPr/>
            <p:nvPr/>
          </p:nvGrpSpPr>
          <p:grpSpPr>
            <a:xfrm>
              <a:off x="705394" y="372755"/>
              <a:ext cx="334182" cy="334182"/>
              <a:chOff x="-83525" y="4333650"/>
              <a:chExt cx="539700" cy="539700"/>
            </a:xfrm>
          </p:grpSpPr>
          <p:sp>
            <p:nvSpPr>
              <p:cNvPr id="323" name="Google Shape;323;p1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5" name="Google Shape;325;p13">
            <a:hlinkClick r:id="rId4" action="ppaction://hlinksldjump"/>
          </p:cNvPr>
          <p:cNvSpPr txBox="1">
            <a:spLocks noGrp="1"/>
          </p:cNvSpPr>
          <p:nvPr>
            <p:ph type="title" idx="6" hasCustomPrompt="1"/>
          </p:nvPr>
        </p:nvSpPr>
        <p:spPr>
          <a:xfrm rot="1973">
            <a:off x="4049400" y="2294957"/>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6" name="Google Shape;326;p13">
            <a:hlinkClick r:id="rId4" action="ppaction://hlinksldjump"/>
          </p:cNvPr>
          <p:cNvSpPr txBox="1">
            <a:spLocks noGrp="1"/>
          </p:cNvSpPr>
          <p:nvPr>
            <p:ph type="title" idx="7"/>
          </p:nvPr>
        </p:nvSpPr>
        <p:spPr>
          <a:xfrm>
            <a:off x="720000" y="2064650"/>
            <a:ext cx="23364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7" name="Google Shape;327;p13">
            <a:hlinkClick r:id="rId4" action="ppaction://hlinksldjump"/>
          </p:cNvPr>
          <p:cNvSpPr txBox="1">
            <a:spLocks noGrp="1"/>
          </p:cNvSpPr>
          <p:nvPr>
            <p:ph type="subTitle" idx="8"/>
          </p:nvPr>
        </p:nvSpPr>
        <p:spPr>
          <a:xfrm>
            <a:off x="720000" y="2439966"/>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13">
            <a:hlinkClick r:id="rId5" action="ppaction://hlinksldjump"/>
          </p:cNvPr>
          <p:cNvSpPr txBox="1">
            <a:spLocks noGrp="1"/>
          </p:cNvSpPr>
          <p:nvPr>
            <p:ph type="title" idx="9" hasCustomPrompt="1"/>
          </p:nvPr>
        </p:nvSpPr>
        <p:spPr>
          <a:xfrm rot="-1973" flipH="1">
            <a:off x="4049400" y="1523647"/>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9" name="Google Shape;329;p13">
            <a:hlinkClick r:id="rId5" action="ppaction://hlinksldjump"/>
          </p:cNvPr>
          <p:cNvSpPr txBox="1">
            <a:spLocks noGrp="1"/>
          </p:cNvSpPr>
          <p:nvPr>
            <p:ph type="title" idx="13"/>
          </p:nvPr>
        </p:nvSpPr>
        <p:spPr>
          <a:xfrm flipH="1">
            <a:off x="6087600" y="1349513"/>
            <a:ext cx="23364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0" name="Google Shape;330;p13">
            <a:hlinkClick r:id="rId5" action="ppaction://hlinksldjump"/>
          </p:cNvPr>
          <p:cNvSpPr txBox="1">
            <a:spLocks noGrp="1"/>
          </p:cNvSpPr>
          <p:nvPr>
            <p:ph type="subTitle" idx="14"/>
          </p:nvPr>
        </p:nvSpPr>
        <p:spPr>
          <a:xfrm flipH="1">
            <a:off x="6087600" y="1724828"/>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1" name="Google Shape;331;p13">
            <a:hlinkClick r:id="rId6" action="ppaction://hlinksldjump"/>
          </p:cNvPr>
          <p:cNvSpPr txBox="1">
            <a:spLocks noGrp="1"/>
          </p:cNvSpPr>
          <p:nvPr>
            <p:ph type="title" idx="15" hasCustomPrompt="1"/>
          </p:nvPr>
        </p:nvSpPr>
        <p:spPr>
          <a:xfrm rot="-1973" flipH="1">
            <a:off x="4049400" y="3066266"/>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32" name="Google Shape;332;p13">
            <a:hlinkClick r:id="rId6" action="ppaction://hlinksldjump"/>
          </p:cNvPr>
          <p:cNvSpPr txBox="1">
            <a:spLocks noGrp="1"/>
          </p:cNvSpPr>
          <p:nvPr>
            <p:ph type="title" idx="16"/>
          </p:nvPr>
        </p:nvSpPr>
        <p:spPr>
          <a:xfrm flipH="1">
            <a:off x="6087600" y="2836161"/>
            <a:ext cx="23364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3" name="Google Shape;333;p13">
            <a:hlinkClick r:id="rId6" action="ppaction://hlinksldjump"/>
          </p:cNvPr>
          <p:cNvSpPr txBox="1">
            <a:spLocks noGrp="1"/>
          </p:cNvSpPr>
          <p:nvPr>
            <p:ph type="subTitle" idx="17"/>
          </p:nvPr>
        </p:nvSpPr>
        <p:spPr>
          <a:xfrm flipH="1">
            <a:off x="6087600" y="3211476"/>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4"/>
        <p:cNvGrpSpPr/>
        <p:nvPr/>
      </p:nvGrpSpPr>
      <p:grpSpPr>
        <a:xfrm>
          <a:off x="0" y="0"/>
          <a:ext cx="0" cy="0"/>
          <a:chOff x="0" y="0"/>
          <a:chExt cx="0" cy="0"/>
        </a:xfrm>
      </p:grpSpPr>
      <p:sp>
        <p:nvSpPr>
          <p:cNvPr id="335" name="Google Shape;335;p14"/>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txBox="1">
            <a:spLocks noGrp="1"/>
          </p:cNvSpPr>
          <p:nvPr>
            <p:ph type="subTitle" idx="1"/>
          </p:nvPr>
        </p:nvSpPr>
        <p:spPr>
          <a:xfrm>
            <a:off x="720125" y="1409013"/>
            <a:ext cx="4563900" cy="15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37" name="Google Shape;337;p14"/>
          <p:cNvGrpSpPr/>
          <p:nvPr/>
        </p:nvGrpSpPr>
        <p:grpSpPr>
          <a:xfrm>
            <a:off x="-38475" y="-149400"/>
            <a:ext cx="9236700" cy="5454600"/>
            <a:chOff x="-38475" y="-149400"/>
            <a:chExt cx="9236700" cy="5454600"/>
          </a:xfrm>
        </p:grpSpPr>
        <p:cxnSp>
          <p:nvCxnSpPr>
            <p:cNvPr id="338" name="Google Shape;338;p14"/>
            <p:cNvCxnSpPr/>
            <p:nvPr/>
          </p:nvCxnSpPr>
          <p:spPr>
            <a:xfrm rot="10800000" flipH="1">
              <a:off x="8103025" y="935750"/>
              <a:ext cx="1073100" cy="4228200"/>
            </a:xfrm>
            <a:prstGeom prst="straightConnector1">
              <a:avLst/>
            </a:prstGeom>
            <a:noFill/>
            <a:ln w="9525" cap="rnd" cmpd="sng">
              <a:solidFill>
                <a:schemeClr val="accent4"/>
              </a:solidFill>
              <a:prstDash val="solid"/>
              <a:round/>
              <a:headEnd type="none" w="med" len="med"/>
              <a:tailEnd type="none" w="med" len="med"/>
            </a:ln>
          </p:spPr>
        </p:cxnSp>
        <p:cxnSp>
          <p:nvCxnSpPr>
            <p:cNvPr id="339" name="Google Shape;339;p14"/>
            <p:cNvCxnSpPr/>
            <p:nvPr/>
          </p:nvCxnSpPr>
          <p:spPr>
            <a:xfrm flipH="1">
              <a:off x="4433800" y="3088375"/>
              <a:ext cx="4750200" cy="2178600"/>
            </a:xfrm>
            <a:prstGeom prst="straightConnector1">
              <a:avLst/>
            </a:prstGeom>
            <a:noFill/>
            <a:ln w="9525" cap="rnd" cmpd="sng">
              <a:solidFill>
                <a:schemeClr val="accent4"/>
              </a:solidFill>
              <a:prstDash val="solid"/>
              <a:round/>
              <a:headEnd type="none" w="med" len="med"/>
              <a:tailEnd type="none" w="med" len="med"/>
            </a:ln>
          </p:spPr>
        </p:cxnSp>
        <p:cxnSp>
          <p:nvCxnSpPr>
            <p:cNvPr id="340" name="Google Shape;340;p14"/>
            <p:cNvCxnSpPr/>
            <p:nvPr/>
          </p:nvCxnSpPr>
          <p:spPr>
            <a:xfrm>
              <a:off x="5898975" y="4174350"/>
              <a:ext cx="2917200" cy="616800"/>
            </a:xfrm>
            <a:prstGeom prst="straightConnector1">
              <a:avLst/>
            </a:prstGeom>
            <a:noFill/>
            <a:ln w="9525" cap="rnd" cmpd="sng">
              <a:solidFill>
                <a:schemeClr val="accent4"/>
              </a:solidFill>
              <a:prstDash val="solid"/>
              <a:round/>
              <a:headEnd type="none" w="med" len="med"/>
              <a:tailEnd type="none" w="med" len="med"/>
            </a:ln>
          </p:spPr>
        </p:cxnSp>
        <p:cxnSp>
          <p:nvCxnSpPr>
            <p:cNvPr id="341" name="Google Shape;341;p14"/>
            <p:cNvCxnSpPr/>
            <p:nvPr/>
          </p:nvCxnSpPr>
          <p:spPr>
            <a:xfrm rot="10800000" flipH="1">
              <a:off x="-27775" y="-47550"/>
              <a:ext cx="3485100" cy="954300"/>
            </a:xfrm>
            <a:prstGeom prst="straightConnector1">
              <a:avLst/>
            </a:prstGeom>
            <a:noFill/>
            <a:ln w="9525" cap="rnd" cmpd="sng">
              <a:solidFill>
                <a:schemeClr val="accent4"/>
              </a:solidFill>
              <a:prstDash val="solid"/>
              <a:round/>
              <a:headEnd type="none" w="med" len="med"/>
              <a:tailEnd type="none" w="med" len="med"/>
            </a:ln>
          </p:spPr>
        </p:cxnSp>
        <p:cxnSp>
          <p:nvCxnSpPr>
            <p:cNvPr id="342" name="Google Shape;342;p14"/>
            <p:cNvCxnSpPr/>
            <p:nvPr/>
          </p:nvCxnSpPr>
          <p:spPr>
            <a:xfrm>
              <a:off x="-38475" y="158200"/>
              <a:ext cx="9236700" cy="308400"/>
            </a:xfrm>
            <a:prstGeom prst="straightConnector1">
              <a:avLst/>
            </a:prstGeom>
            <a:noFill/>
            <a:ln w="9525" cap="rnd" cmpd="sng">
              <a:solidFill>
                <a:schemeClr val="accent4"/>
              </a:solidFill>
              <a:prstDash val="solid"/>
              <a:round/>
              <a:headEnd type="none" w="med" len="med"/>
              <a:tailEnd type="none" w="med" len="med"/>
            </a:ln>
          </p:spPr>
        </p:cxnSp>
        <p:cxnSp>
          <p:nvCxnSpPr>
            <p:cNvPr id="343" name="Google Shape;343;p14"/>
            <p:cNvCxnSpPr/>
            <p:nvPr/>
          </p:nvCxnSpPr>
          <p:spPr>
            <a:xfrm>
              <a:off x="8015225" y="-73150"/>
              <a:ext cx="1176000" cy="3547200"/>
            </a:xfrm>
            <a:prstGeom prst="straightConnector1">
              <a:avLst/>
            </a:prstGeom>
            <a:noFill/>
            <a:ln w="9525" cap="rnd" cmpd="sng">
              <a:solidFill>
                <a:schemeClr val="accent4"/>
              </a:solidFill>
              <a:prstDash val="solid"/>
              <a:round/>
              <a:headEnd type="none" w="med" len="med"/>
              <a:tailEnd type="none" w="med" len="med"/>
            </a:ln>
          </p:spPr>
        </p:cxnSp>
        <p:grpSp>
          <p:nvGrpSpPr>
            <p:cNvPr id="344" name="Google Shape;344;p14"/>
            <p:cNvGrpSpPr/>
            <p:nvPr/>
          </p:nvGrpSpPr>
          <p:grpSpPr>
            <a:xfrm>
              <a:off x="7828101" y="93150"/>
              <a:ext cx="718341" cy="718341"/>
              <a:chOff x="-83525" y="4333650"/>
              <a:chExt cx="539700" cy="539700"/>
            </a:xfrm>
          </p:grpSpPr>
          <p:sp>
            <p:nvSpPr>
              <p:cNvPr id="345" name="Google Shape;345;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4"/>
            <p:cNvGrpSpPr/>
            <p:nvPr/>
          </p:nvGrpSpPr>
          <p:grpSpPr>
            <a:xfrm>
              <a:off x="8105174" y="2908534"/>
              <a:ext cx="909610" cy="909610"/>
              <a:chOff x="-83525" y="4333650"/>
              <a:chExt cx="539700" cy="539700"/>
            </a:xfrm>
          </p:grpSpPr>
          <p:sp>
            <p:nvSpPr>
              <p:cNvPr id="348" name="Google Shape;348;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14"/>
            <p:cNvGrpSpPr/>
            <p:nvPr/>
          </p:nvGrpSpPr>
          <p:grpSpPr>
            <a:xfrm>
              <a:off x="2518898" y="28099"/>
              <a:ext cx="438506" cy="438506"/>
              <a:chOff x="-83525" y="4333650"/>
              <a:chExt cx="539700" cy="539700"/>
            </a:xfrm>
          </p:grpSpPr>
          <p:sp>
            <p:nvSpPr>
              <p:cNvPr id="351" name="Google Shape;351;p1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14"/>
            <p:cNvCxnSpPr/>
            <p:nvPr/>
          </p:nvCxnSpPr>
          <p:spPr>
            <a:xfrm>
              <a:off x="5311625" y="-72950"/>
              <a:ext cx="3863400" cy="2765400"/>
            </a:xfrm>
            <a:prstGeom prst="straightConnector1">
              <a:avLst/>
            </a:prstGeom>
            <a:noFill/>
            <a:ln w="9525" cap="rnd" cmpd="sng">
              <a:solidFill>
                <a:schemeClr val="accent4"/>
              </a:solidFill>
              <a:prstDash val="solid"/>
              <a:round/>
              <a:headEnd type="none" w="med" len="med"/>
              <a:tailEnd type="none" w="med" len="med"/>
            </a:ln>
          </p:spPr>
        </p:cxnSp>
        <p:cxnSp>
          <p:nvCxnSpPr>
            <p:cNvPr id="354" name="Google Shape;354;p14"/>
            <p:cNvCxnSpPr/>
            <p:nvPr/>
          </p:nvCxnSpPr>
          <p:spPr>
            <a:xfrm flipH="1">
              <a:off x="6374775" y="-149400"/>
              <a:ext cx="826800" cy="5454600"/>
            </a:xfrm>
            <a:prstGeom prst="straightConnector1">
              <a:avLst/>
            </a:prstGeom>
            <a:noFill/>
            <a:ln w="9525" cap="rnd" cmpd="sng">
              <a:solidFill>
                <a:schemeClr val="accent4"/>
              </a:solidFill>
              <a:prstDash val="solid"/>
              <a:round/>
              <a:headEnd type="none" w="med" len="med"/>
              <a:tailEnd type="none" w="med" len="med"/>
            </a:ln>
          </p:spPr>
        </p:cxnSp>
        <p:grpSp>
          <p:nvGrpSpPr>
            <p:cNvPr id="355" name="Google Shape;355;p14"/>
            <p:cNvGrpSpPr/>
            <p:nvPr/>
          </p:nvGrpSpPr>
          <p:grpSpPr>
            <a:xfrm>
              <a:off x="6278820" y="4063829"/>
              <a:ext cx="501219" cy="501219"/>
              <a:chOff x="-83525" y="4333650"/>
              <a:chExt cx="539700" cy="539700"/>
            </a:xfrm>
          </p:grpSpPr>
          <p:sp>
            <p:nvSpPr>
              <p:cNvPr id="356" name="Google Shape;356;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14"/>
            <p:cNvGrpSpPr/>
            <p:nvPr/>
          </p:nvGrpSpPr>
          <p:grpSpPr>
            <a:xfrm>
              <a:off x="6759200" y="899805"/>
              <a:ext cx="501219" cy="501219"/>
              <a:chOff x="-83525" y="4333650"/>
              <a:chExt cx="539700" cy="539700"/>
            </a:xfrm>
          </p:grpSpPr>
          <p:sp>
            <p:nvSpPr>
              <p:cNvPr id="359" name="Google Shape;359;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14"/>
            <p:cNvGrpSpPr/>
            <p:nvPr/>
          </p:nvGrpSpPr>
          <p:grpSpPr>
            <a:xfrm>
              <a:off x="5457861" y="-98116"/>
              <a:ext cx="909610" cy="909610"/>
              <a:chOff x="-83525" y="4333650"/>
              <a:chExt cx="539700" cy="539700"/>
            </a:xfrm>
          </p:grpSpPr>
          <p:sp>
            <p:nvSpPr>
              <p:cNvPr id="362" name="Google Shape;362;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4" name="Google Shape;364;p14"/>
          <p:cNvSpPr txBox="1">
            <a:spLocks noGrp="1"/>
          </p:cNvSpPr>
          <p:nvPr>
            <p:ph type="title"/>
          </p:nvPr>
        </p:nvSpPr>
        <p:spPr>
          <a:xfrm rot="-594">
            <a:off x="720000" y="3175576"/>
            <a:ext cx="3472800" cy="5586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65"/>
        <p:cNvGrpSpPr/>
        <p:nvPr/>
      </p:nvGrpSpPr>
      <p:grpSpPr>
        <a:xfrm>
          <a:off x="0" y="0"/>
          <a:ext cx="0" cy="0"/>
          <a:chOff x="0" y="0"/>
          <a:chExt cx="0" cy="0"/>
        </a:xfrm>
      </p:grpSpPr>
      <p:sp>
        <p:nvSpPr>
          <p:cNvPr id="366" name="Google Shape;366;p15"/>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15"/>
          <p:cNvGrpSpPr/>
          <p:nvPr/>
        </p:nvGrpSpPr>
        <p:grpSpPr>
          <a:xfrm>
            <a:off x="-24925" y="-70975"/>
            <a:ext cx="9226525" cy="5270525"/>
            <a:chOff x="-24925" y="-70975"/>
            <a:chExt cx="9226525" cy="5270525"/>
          </a:xfrm>
        </p:grpSpPr>
        <p:cxnSp>
          <p:nvCxnSpPr>
            <p:cNvPr id="368" name="Google Shape;368;p15"/>
            <p:cNvCxnSpPr/>
            <p:nvPr/>
          </p:nvCxnSpPr>
          <p:spPr>
            <a:xfrm>
              <a:off x="7622100" y="-52250"/>
              <a:ext cx="1529400" cy="3201900"/>
            </a:xfrm>
            <a:prstGeom prst="straightConnector1">
              <a:avLst/>
            </a:prstGeom>
            <a:noFill/>
            <a:ln w="9525" cap="rnd" cmpd="sng">
              <a:solidFill>
                <a:schemeClr val="accent4"/>
              </a:solidFill>
              <a:prstDash val="solid"/>
              <a:round/>
              <a:headEnd type="none" w="med" len="med"/>
              <a:tailEnd type="none" w="med" len="med"/>
            </a:ln>
          </p:spPr>
        </p:cxnSp>
        <p:cxnSp>
          <p:nvCxnSpPr>
            <p:cNvPr id="369" name="Google Shape;369;p15"/>
            <p:cNvCxnSpPr/>
            <p:nvPr/>
          </p:nvCxnSpPr>
          <p:spPr>
            <a:xfrm flipH="1">
              <a:off x="7715775" y="1949950"/>
              <a:ext cx="1453200" cy="3249600"/>
            </a:xfrm>
            <a:prstGeom prst="straightConnector1">
              <a:avLst/>
            </a:prstGeom>
            <a:noFill/>
            <a:ln w="9525" cap="rnd" cmpd="sng">
              <a:solidFill>
                <a:schemeClr val="accent4"/>
              </a:solidFill>
              <a:prstDash val="solid"/>
              <a:round/>
              <a:headEnd type="none" w="med" len="med"/>
              <a:tailEnd type="none" w="med" len="med"/>
            </a:ln>
          </p:spPr>
        </p:cxnSp>
        <p:cxnSp>
          <p:nvCxnSpPr>
            <p:cNvPr id="370" name="Google Shape;370;p15"/>
            <p:cNvCxnSpPr/>
            <p:nvPr/>
          </p:nvCxnSpPr>
          <p:spPr>
            <a:xfrm flipH="1">
              <a:off x="12450" y="-52250"/>
              <a:ext cx="1677900" cy="3274500"/>
            </a:xfrm>
            <a:prstGeom prst="straightConnector1">
              <a:avLst/>
            </a:prstGeom>
            <a:noFill/>
            <a:ln w="9525" cap="rnd" cmpd="sng">
              <a:solidFill>
                <a:schemeClr val="accent4"/>
              </a:solidFill>
              <a:prstDash val="solid"/>
              <a:round/>
              <a:headEnd type="none" w="med" len="med"/>
              <a:tailEnd type="none" w="med" len="med"/>
            </a:ln>
          </p:spPr>
        </p:cxnSp>
        <p:cxnSp>
          <p:nvCxnSpPr>
            <p:cNvPr id="371" name="Google Shape;371;p15"/>
            <p:cNvCxnSpPr/>
            <p:nvPr/>
          </p:nvCxnSpPr>
          <p:spPr>
            <a:xfrm>
              <a:off x="143475" y="-70975"/>
              <a:ext cx="1353600" cy="5233200"/>
            </a:xfrm>
            <a:prstGeom prst="straightConnector1">
              <a:avLst/>
            </a:prstGeom>
            <a:noFill/>
            <a:ln w="9525" cap="rnd" cmpd="sng">
              <a:solidFill>
                <a:schemeClr val="accent4"/>
              </a:solidFill>
              <a:prstDash val="solid"/>
              <a:round/>
              <a:headEnd type="none" w="med" len="med"/>
              <a:tailEnd type="none" w="med" len="med"/>
            </a:ln>
          </p:spPr>
        </p:cxnSp>
        <p:cxnSp>
          <p:nvCxnSpPr>
            <p:cNvPr id="372" name="Google Shape;372;p15"/>
            <p:cNvCxnSpPr/>
            <p:nvPr/>
          </p:nvCxnSpPr>
          <p:spPr>
            <a:xfrm>
              <a:off x="-24925" y="4432425"/>
              <a:ext cx="4983600" cy="761100"/>
            </a:xfrm>
            <a:prstGeom prst="straightConnector1">
              <a:avLst/>
            </a:prstGeom>
            <a:noFill/>
            <a:ln w="9525" cap="rnd" cmpd="sng">
              <a:solidFill>
                <a:schemeClr val="accent4"/>
              </a:solidFill>
              <a:prstDash val="solid"/>
              <a:round/>
              <a:headEnd type="none" w="med" len="med"/>
              <a:tailEnd type="none" w="med" len="med"/>
            </a:ln>
          </p:spPr>
        </p:cxnSp>
        <p:cxnSp>
          <p:nvCxnSpPr>
            <p:cNvPr id="373" name="Google Shape;373;p15"/>
            <p:cNvCxnSpPr/>
            <p:nvPr/>
          </p:nvCxnSpPr>
          <p:spPr>
            <a:xfrm>
              <a:off x="5159700" y="-33550"/>
              <a:ext cx="4041900" cy="960600"/>
            </a:xfrm>
            <a:prstGeom prst="straightConnector1">
              <a:avLst/>
            </a:prstGeom>
            <a:noFill/>
            <a:ln w="9525" cap="rnd" cmpd="sng">
              <a:solidFill>
                <a:schemeClr val="accent4"/>
              </a:solidFill>
              <a:prstDash val="solid"/>
              <a:round/>
              <a:headEnd type="none" w="med" len="med"/>
              <a:tailEnd type="none" w="med" len="med"/>
            </a:ln>
          </p:spPr>
        </p:cxnSp>
        <p:grpSp>
          <p:nvGrpSpPr>
            <p:cNvPr id="374" name="Google Shape;374;p15"/>
            <p:cNvGrpSpPr/>
            <p:nvPr/>
          </p:nvGrpSpPr>
          <p:grpSpPr>
            <a:xfrm>
              <a:off x="7715777" y="407698"/>
              <a:ext cx="482600" cy="482600"/>
              <a:chOff x="-83525" y="4333650"/>
              <a:chExt cx="539700" cy="539700"/>
            </a:xfrm>
          </p:grpSpPr>
          <p:sp>
            <p:nvSpPr>
              <p:cNvPr id="375" name="Google Shape;375;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5"/>
            <p:cNvGrpSpPr/>
            <p:nvPr/>
          </p:nvGrpSpPr>
          <p:grpSpPr>
            <a:xfrm>
              <a:off x="8718447" y="2450535"/>
              <a:ext cx="344976" cy="344976"/>
              <a:chOff x="-83525" y="4333650"/>
              <a:chExt cx="539700" cy="539700"/>
            </a:xfrm>
          </p:grpSpPr>
          <p:sp>
            <p:nvSpPr>
              <p:cNvPr id="378" name="Google Shape;378;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5"/>
            <p:cNvGrpSpPr/>
            <p:nvPr/>
          </p:nvGrpSpPr>
          <p:grpSpPr>
            <a:xfrm>
              <a:off x="491347" y="1770660"/>
              <a:ext cx="344976" cy="344976"/>
              <a:chOff x="-83525" y="4333650"/>
              <a:chExt cx="539700" cy="539700"/>
            </a:xfrm>
          </p:grpSpPr>
          <p:sp>
            <p:nvSpPr>
              <p:cNvPr id="381" name="Google Shape;381;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5"/>
            <p:cNvGrpSpPr/>
            <p:nvPr/>
          </p:nvGrpSpPr>
          <p:grpSpPr>
            <a:xfrm>
              <a:off x="304222" y="2768635"/>
              <a:ext cx="344976" cy="344976"/>
              <a:chOff x="-83525" y="4333650"/>
              <a:chExt cx="539700" cy="539700"/>
            </a:xfrm>
          </p:grpSpPr>
          <p:sp>
            <p:nvSpPr>
              <p:cNvPr id="384" name="Google Shape;384;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5"/>
            <p:cNvGrpSpPr/>
            <p:nvPr/>
          </p:nvGrpSpPr>
          <p:grpSpPr>
            <a:xfrm>
              <a:off x="1059438" y="4316076"/>
              <a:ext cx="630909" cy="630909"/>
              <a:chOff x="-83525" y="4333650"/>
              <a:chExt cx="539700" cy="539700"/>
            </a:xfrm>
          </p:grpSpPr>
          <p:sp>
            <p:nvSpPr>
              <p:cNvPr id="387" name="Google Shape;387;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5"/>
            <p:cNvGrpSpPr/>
            <p:nvPr/>
          </p:nvGrpSpPr>
          <p:grpSpPr>
            <a:xfrm>
              <a:off x="1138677" y="298698"/>
              <a:ext cx="482600" cy="482600"/>
              <a:chOff x="-83525" y="4333650"/>
              <a:chExt cx="539700" cy="539700"/>
            </a:xfrm>
          </p:grpSpPr>
          <p:sp>
            <p:nvSpPr>
              <p:cNvPr id="390" name="Google Shape;390;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2" name="Google Shape;392;p15"/>
          <p:cNvSpPr txBox="1">
            <a:spLocks noGrp="1"/>
          </p:cNvSpPr>
          <p:nvPr>
            <p:ph type="title"/>
          </p:nvPr>
        </p:nvSpPr>
        <p:spPr>
          <a:xfrm>
            <a:off x="720000" y="2677350"/>
            <a:ext cx="4360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3" name="Google Shape;393;p15"/>
          <p:cNvSpPr txBox="1">
            <a:spLocks noGrp="1"/>
          </p:cNvSpPr>
          <p:nvPr>
            <p:ph type="title" idx="2" hasCustomPrompt="1"/>
          </p:nvPr>
        </p:nvSpPr>
        <p:spPr>
          <a:xfrm>
            <a:off x="2124950" y="7317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94" name="Google Shape;394;p15"/>
          <p:cNvSpPr txBox="1">
            <a:spLocks noGrp="1"/>
          </p:cNvSpPr>
          <p:nvPr>
            <p:ph type="subTitle" idx="1"/>
          </p:nvPr>
        </p:nvSpPr>
        <p:spPr>
          <a:xfrm rot="462">
            <a:off x="1783576" y="397275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95"/>
        <p:cNvGrpSpPr/>
        <p:nvPr/>
      </p:nvGrpSpPr>
      <p:grpSpPr>
        <a:xfrm>
          <a:off x="0" y="0"/>
          <a:ext cx="0" cy="0"/>
          <a:chOff x="0" y="0"/>
          <a:chExt cx="0" cy="0"/>
        </a:xfrm>
      </p:grpSpPr>
      <p:grpSp>
        <p:nvGrpSpPr>
          <p:cNvPr id="396" name="Google Shape;396;p16"/>
          <p:cNvGrpSpPr/>
          <p:nvPr/>
        </p:nvGrpSpPr>
        <p:grpSpPr>
          <a:xfrm>
            <a:off x="0" y="0"/>
            <a:ext cx="9144000" cy="5143500"/>
            <a:chOff x="0" y="0"/>
            <a:chExt cx="9144000" cy="5143500"/>
          </a:xfrm>
        </p:grpSpPr>
        <p:sp>
          <p:nvSpPr>
            <p:cNvPr id="397" name="Google Shape;397;p16"/>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6"/>
          <p:cNvGrpSpPr/>
          <p:nvPr/>
        </p:nvGrpSpPr>
        <p:grpSpPr>
          <a:xfrm>
            <a:off x="-24925" y="-64725"/>
            <a:ext cx="9226450" cy="5333100"/>
            <a:chOff x="-24925" y="-64725"/>
            <a:chExt cx="9226450" cy="5333100"/>
          </a:xfrm>
        </p:grpSpPr>
        <p:cxnSp>
          <p:nvCxnSpPr>
            <p:cNvPr id="400" name="Google Shape;400;p16"/>
            <p:cNvCxnSpPr/>
            <p:nvPr/>
          </p:nvCxnSpPr>
          <p:spPr>
            <a:xfrm flipH="1">
              <a:off x="7029625" y="-37700"/>
              <a:ext cx="968100" cy="5243700"/>
            </a:xfrm>
            <a:prstGeom prst="straightConnector1">
              <a:avLst/>
            </a:prstGeom>
            <a:noFill/>
            <a:ln w="9525" cap="rnd" cmpd="sng">
              <a:solidFill>
                <a:schemeClr val="accent4"/>
              </a:solidFill>
              <a:prstDash val="solid"/>
              <a:round/>
              <a:headEnd type="none" w="med" len="med"/>
              <a:tailEnd type="none" w="med" len="med"/>
            </a:ln>
          </p:spPr>
        </p:cxnSp>
        <p:cxnSp>
          <p:nvCxnSpPr>
            <p:cNvPr id="401" name="Google Shape;401;p16"/>
            <p:cNvCxnSpPr/>
            <p:nvPr/>
          </p:nvCxnSpPr>
          <p:spPr>
            <a:xfrm>
              <a:off x="6081475" y="-64725"/>
              <a:ext cx="3112500" cy="4135500"/>
            </a:xfrm>
            <a:prstGeom prst="straightConnector1">
              <a:avLst/>
            </a:prstGeom>
            <a:noFill/>
            <a:ln w="9525" cap="rnd" cmpd="sng">
              <a:solidFill>
                <a:schemeClr val="accent4"/>
              </a:solidFill>
              <a:prstDash val="solid"/>
              <a:round/>
              <a:headEnd type="none" w="med" len="med"/>
              <a:tailEnd type="none" w="med" len="med"/>
            </a:ln>
          </p:spPr>
        </p:cxnSp>
        <p:cxnSp>
          <p:nvCxnSpPr>
            <p:cNvPr id="402" name="Google Shape;402;p16"/>
            <p:cNvCxnSpPr/>
            <p:nvPr/>
          </p:nvCxnSpPr>
          <p:spPr>
            <a:xfrm flipH="1">
              <a:off x="1172650" y="-27300"/>
              <a:ext cx="417900" cy="5177100"/>
            </a:xfrm>
            <a:prstGeom prst="straightConnector1">
              <a:avLst/>
            </a:prstGeom>
            <a:noFill/>
            <a:ln w="9525" cap="rnd" cmpd="sng">
              <a:solidFill>
                <a:schemeClr val="accent4"/>
              </a:solidFill>
              <a:prstDash val="solid"/>
              <a:round/>
              <a:headEnd type="none" w="med" len="med"/>
              <a:tailEnd type="none" w="med" len="med"/>
            </a:ln>
          </p:spPr>
        </p:cxnSp>
        <p:cxnSp>
          <p:nvCxnSpPr>
            <p:cNvPr id="403" name="Google Shape;403;p16"/>
            <p:cNvCxnSpPr/>
            <p:nvPr/>
          </p:nvCxnSpPr>
          <p:spPr>
            <a:xfrm>
              <a:off x="-24925" y="1606875"/>
              <a:ext cx="2046000" cy="3661500"/>
            </a:xfrm>
            <a:prstGeom prst="straightConnector1">
              <a:avLst/>
            </a:prstGeom>
            <a:noFill/>
            <a:ln w="9525" cap="rnd" cmpd="sng">
              <a:solidFill>
                <a:schemeClr val="accent4"/>
              </a:solidFill>
              <a:prstDash val="solid"/>
              <a:round/>
              <a:headEnd type="none" w="med" len="med"/>
              <a:tailEnd type="none" w="med" len="med"/>
            </a:ln>
          </p:spPr>
        </p:cxnSp>
        <p:cxnSp>
          <p:nvCxnSpPr>
            <p:cNvPr id="404" name="Google Shape;404;p16"/>
            <p:cNvCxnSpPr/>
            <p:nvPr/>
          </p:nvCxnSpPr>
          <p:spPr>
            <a:xfrm rot="10800000" flipH="1">
              <a:off x="-17325" y="-52225"/>
              <a:ext cx="2831700" cy="923100"/>
            </a:xfrm>
            <a:prstGeom prst="straightConnector1">
              <a:avLst/>
            </a:prstGeom>
            <a:noFill/>
            <a:ln w="9525" cap="rnd" cmpd="sng">
              <a:solidFill>
                <a:schemeClr val="accent4"/>
              </a:solidFill>
              <a:prstDash val="solid"/>
              <a:round/>
              <a:headEnd type="none" w="med" len="med"/>
              <a:tailEnd type="none" w="med" len="med"/>
            </a:ln>
          </p:spPr>
        </p:cxnSp>
        <p:cxnSp>
          <p:nvCxnSpPr>
            <p:cNvPr id="405" name="Google Shape;405;p16"/>
            <p:cNvCxnSpPr/>
            <p:nvPr/>
          </p:nvCxnSpPr>
          <p:spPr>
            <a:xfrm flipH="1">
              <a:off x="7997625" y="3290975"/>
              <a:ext cx="1203900" cy="1896300"/>
            </a:xfrm>
            <a:prstGeom prst="straightConnector1">
              <a:avLst/>
            </a:prstGeom>
            <a:noFill/>
            <a:ln w="9525" cap="rnd" cmpd="sng">
              <a:solidFill>
                <a:schemeClr val="accent4"/>
              </a:solidFill>
              <a:prstDash val="solid"/>
              <a:round/>
              <a:headEnd type="none" w="med" len="med"/>
              <a:tailEnd type="none" w="med" len="med"/>
            </a:ln>
          </p:spPr>
        </p:cxnSp>
        <p:grpSp>
          <p:nvGrpSpPr>
            <p:cNvPr id="406" name="Google Shape;406;p16"/>
            <p:cNvGrpSpPr/>
            <p:nvPr/>
          </p:nvGrpSpPr>
          <p:grpSpPr>
            <a:xfrm>
              <a:off x="7309798" y="1681413"/>
              <a:ext cx="630909" cy="630909"/>
              <a:chOff x="-83525" y="4333650"/>
              <a:chExt cx="539700" cy="539700"/>
            </a:xfrm>
          </p:grpSpPr>
          <p:sp>
            <p:nvSpPr>
              <p:cNvPr id="407" name="Google Shape;407;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16"/>
            <p:cNvGrpSpPr/>
            <p:nvPr/>
          </p:nvGrpSpPr>
          <p:grpSpPr>
            <a:xfrm>
              <a:off x="8107197" y="1261910"/>
              <a:ext cx="344976" cy="344976"/>
              <a:chOff x="-83525" y="4333650"/>
              <a:chExt cx="539700" cy="539700"/>
            </a:xfrm>
          </p:grpSpPr>
          <p:sp>
            <p:nvSpPr>
              <p:cNvPr id="410" name="Google Shape;410;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6"/>
            <p:cNvGrpSpPr/>
            <p:nvPr/>
          </p:nvGrpSpPr>
          <p:grpSpPr>
            <a:xfrm>
              <a:off x="1028573" y="3702579"/>
              <a:ext cx="493070" cy="493016"/>
              <a:chOff x="-83525" y="4333650"/>
              <a:chExt cx="539700" cy="539700"/>
            </a:xfrm>
          </p:grpSpPr>
          <p:sp>
            <p:nvSpPr>
              <p:cNvPr id="413" name="Google Shape;413;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6"/>
            <p:cNvGrpSpPr/>
            <p:nvPr/>
          </p:nvGrpSpPr>
          <p:grpSpPr>
            <a:xfrm>
              <a:off x="1315510" y="109854"/>
              <a:ext cx="493070" cy="493016"/>
              <a:chOff x="-83525" y="4333650"/>
              <a:chExt cx="539700" cy="539700"/>
            </a:xfrm>
          </p:grpSpPr>
          <p:sp>
            <p:nvSpPr>
              <p:cNvPr id="416" name="Google Shape;416;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6"/>
            <p:cNvGrpSpPr/>
            <p:nvPr/>
          </p:nvGrpSpPr>
          <p:grpSpPr>
            <a:xfrm>
              <a:off x="7940697" y="3776610"/>
              <a:ext cx="344976" cy="344976"/>
              <a:chOff x="-83525" y="4333650"/>
              <a:chExt cx="539700" cy="539700"/>
            </a:xfrm>
          </p:grpSpPr>
          <p:sp>
            <p:nvSpPr>
              <p:cNvPr id="419" name="Google Shape;419;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6"/>
            <p:cNvGrpSpPr/>
            <p:nvPr/>
          </p:nvGrpSpPr>
          <p:grpSpPr>
            <a:xfrm>
              <a:off x="312372" y="3972610"/>
              <a:ext cx="344976" cy="344976"/>
              <a:chOff x="-83525" y="4333650"/>
              <a:chExt cx="539700" cy="539700"/>
            </a:xfrm>
          </p:grpSpPr>
          <p:sp>
            <p:nvSpPr>
              <p:cNvPr id="422" name="Google Shape;422;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16"/>
            <p:cNvGrpSpPr/>
            <p:nvPr/>
          </p:nvGrpSpPr>
          <p:grpSpPr>
            <a:xfrm>
              <a:off x="1769547" y="654310"/>
              <a:ext cx="344976" cy="344976"/>
              <a:chOff x="-83525" y="4333650"/>
              <a:chExt cx="539700" cy="539700"/>
            </a:xfrm>
          </p:grpSpPr>
          <p:sp>
            <p:nvSpPr>
              <p:cNvPr id="425" name="Google Shape;425;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7" name="Google Shape;427;p16"/>
          <p:cNvSpPr txBox="1">
            <a:spLocks noGrp="1"/>
          </p:cNvSpPr>
          <p:nvPr>
            <p:ph type="title"/>
          </p:nvPr>
        </p:nvSpPr>
        <p:spPr>
          <a:xfrm>
            <a:off x="2391900" y="2677350"/>
            <a:ext cx="4360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8" name="Google Shape;428;p16"/>
          <p:cNvSpPr txBox="1">
            <a:spLocks noGrp="1"/>
          </p:cNvSpPr>
          <p:nvPr>
            <p:ph type="title" idx="2" hasCustomPrompt="1"/>
          </p:nvPr>
        </p:nvSpPr>
        <p:spPr>
          <a:xfrm>
            <a:off x="3796850" y="7317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9" name="Google Shape;429;p16"/>
          <p:cNvSpPr txBox="1">
            <a:spLocks noGrp="1"/>
          </p:cNvSpPr>
          <p:nvPr>
            <p:ph type="subTitle" idx="1"/>
          </p:nvPr>
        </p:nvSpPr>
        <p:spPr>
          <a:xfrm rot="462">
            <a:off x="3455476" y="397275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430"/>
        <p:cNvGrpSpPr/>
        <p:nvPr/>
      </p:nvGrpSpPr>
      <p:grpSpPr>
        <a:xfrm>
          <a:off x="0" y="0"/>
          <a:ext cx="0" cy="0"/>
          <a:chOff x="0" y="0"/>
          <a:chExt cx="0" cy="0"/>
        </a:xfrm>
      </p:grpSpPr>
      <p:grpSp>
        <p:nvGrpSpPr>
          <p:cNvPr id="431" name="Google Shape;431;p17"/>
          <p:cNvGrpSpPr/>
          <p:nvPr/>
        </p:nvGrpSpPr>
        <p:grpSpPr>
          <a:xfrm>
            <a:off x="0" y="0"/>
            <a:ext cx="9144000" cy="5143500"/>
            <a:chOff x="0" y="0"/>
            <a:chExt cx="9144000" cy="5143500"/>
          </a:xfrm>
        </p:grpSpPr>
        <p:sp>
          <p:nvSpPr>
            <p:cNvPr id="432" name="Google Shape;432;p1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17"/>
          <p:cNvGrpSpPr/>
          <p:nvPr/>
        </p:nvGrpSpPr>
        <p:grpSpPr>
          <a:xfrm>
            <a:off x="-36725" y="-52250"/>
            <a:ext cx="9274275" cy="5264400"/>
            <a:chOff x="-36725" y="-52250"/>
            <a:chExt cx="9274275" cy="5264400"/>
          </a:xfrm>
        </p:grpSpPr>
        <p:cxnSp>
          <p:nvCxnSpPr>
            <p:cNvPr id="435" name="Google Shape;435;p17"/>
            <p:cNvCxnSpPr/>
            <p:nvPr/>
          </p:nvCxnSpPr>
          <p:spPr>
            <a:xfrm>
              <a:off x="6162550" y="-14825"/>
              <a:ext cx="3075000" cy="1453200"/>
            </a:xfrm>
            <a:prstGeom prst="straightConnector1">
              <a:avLst/>
            </a:prstGeom>
            <a:noFill/>
            <a:ln w="9525" cap="rnd" cmpd="sng">
              <a:solidFill>
                <a:schemeClr val="accent4"/>
              </a:solidFill>
              <a:prstDash val="solid"/>
              <a:round/>
              <a:headEnd type="none" w="med" len="med"/>
              <a:tailEnd type="none" w="med" len="med"/>
            </a:ln>
          </p:spPr>
        </p:cxnSp>
        <p:cxnSp>
          <p:nvCxnSpPr>
            <p:cNvPr id="436" name="Google Shape;436;p17"/>
            <p:cNvCxnSpPr/>
            <p:nvPr/>
          </p:nvCxnSpPr>
          <p:spPr>
            <a:xfrm rot="10800000" flipH="1">
              <a:off x="-24925" y="-45950"/>
              <a:ext cx="7759200" cy="1515600"/>
            </a:xfrm>
            <a:prstGeom prst="straightConnector1">
              <a:avLst/>
            </a:prstGeom>
            <a:noFill/>
            <a:ln w="9525" cap="rnd" cmpd="sng">
              <a:solidFill>
                <a:schemeClr val="accent4"/>
              </a:solidFill>
              <a:prstDash val="solid"/>
              <a:round/>
              <a:headEnd type="none" w="med" len="med"/>
              <a:tailEnd type="none" w="med" len="med"/>
            </a:ln>
          </p:spPr>
        </p:cxnSp>
        <p:cxnSp>
          <p:nvCxnSpPr>
            <p:cNvPr id="437" name="Google Shape;437;p17"/>
            <p:cNvCxnSpPr/>
            <p:nvPr/>
          </p:nvCxnSpPr>
          <p:spPr>
            <a:xfrm>
              <a:off x="288300" y="-52250"/>
              <a:ext cx="966900" cy="5264400"/>
            </a:xfrm>
            <a:prstGeom prst="straightConnector1">
              <a:avLst/>
            </a:prstGeom>
            <a:noFill/>
            <a:ln w="9525" cap="rnd" cmpd="sng">
              <a:solidFill>
                <a:schemeClr val="accent4"/>
              </a:solidFill>
              <a:prstDash val="solid"/>
              <a:round/>
              <a:headEnd type="none" w="med" len="med"/>
              <a:tailEnd type="none" w="med" len="med"/>
            </a:ln>
          </p:spPr>
        </p:cxnSp>
        <p:cxnSp>
          <p:nvCxnSpPr>
            <p:cNvPr id="438" name="Google Shape;438;p17"/>
            <p:cNvCxnSpPr/>
            <p:nvPr/>
          </p:nvCxnSpPr>
          <p:spPr>
            <a:xfrm>
              <a:off x="-36725" y="3696400"/>
              <a:ext cx="5233200" cy="1472100"/>
            </a:xfrm>
            <a:prstGeom prst="straightConnector1">
              <a:avLst/>
            </a:prstGeom>
            <a:noFill/>
            <a:ln w="9525" cap="rnd" cmpd="sng">
              <a:solidFill>
                <a:schemeClr val="accent4"/>
              </a:solidFill>
              <a:prstDash val="solid"/>
              <a:round/>
              <a:headEnd type="none" w="med" len="med"/>
              <a:tailEnd type="none" w="med" len="med"/>
            </a:ln>
          </p:spPr>
        </p:cxnSp>
        <p:cxnSp>
          <p:nvCxnSpPr>
            <p:cNvPr id="439" name="Google Shape;439;p17"/>
            <p:cNvCxnSpPr/>
            <p:nvPr/>
          </p:nvCxnSpPr>
          <p:spPr>
            <a:xfrm rot="10800000" flipH="1">
              <a:off x="7224300" y="3484225"/>
              <a:ext cx="1952400" cy="1715400"/>
            </a:xfrm>
            <a:prstGeom prst="straightConnector1">
              <a:avLst/>
            </a:prstGeom>
            <a:noFill/>
            <a:ln w="9525" cap="rnd" cmpd="sng">
              <a:solidFill>
                <a:schemeClr val="accent4"/>
              </a:solidFill>
              <a:prstDash val="solid"/>
              <a:round/>
              <a:headEnd type="none" w="med" len="med"/>
              <a:tailEnd type="none" w="med" len="med"/>
            </a:ln>
          </p:spPr>
        </p:cxnSp>
        <p:grpSp>
          <p:nvGrpSpPr>
            <p:cNvPr id="440" name="Google Shape;440;p17"/>
            <p:cNvGrpSpPr/>
            <p:nvPr/>
          </p:nvGrpSpPr>
          <p:grpSpPr>
            <a:xfrm>
              <a:off x="6335552" y="-45952"/>
              <a:ext cx="482600" cy="482600"/>
              <a:chOff x="-83525" y="4333650"/>
              <a:chExt cx="539700" cy="539700"/>
            </a:xfrm>
          </p:grpSpPr>
          <p:sp>
            <p:nvSpPr>
              <p:cNvPr id="441" name="Google Shape;441;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7"/>
            <p:cNvGrpSpPr/>
            <p:nvPr/>
          </p:nvGrpSpPr>
          <p:grpSpPr>
            <a:xfrm>
              <a:off x="8347110" y="3885135"/>
              <a:ext cx="344976" cy="344976"/>
              <a:chOff x="-83525" y="4333650"/>
              <a:chExt cx="539700" cy="539700"/>
            </a:xfrm>
          </p:grpSpPr>
          <p:sp>
            <p:nvSpPr>
              <p:cNvPr id="444" name="Google Shape;444;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7"/>
            <p:cNvGrpSpPr/>
            <p:nvPr/>
          </p:nvGrpSpPr>
          <p:grpSpPr>
            <a:xfrm>
              <a:off x="748661" y="3711952"/>
              <a:ext cx="566361" cy="566361"/>
              <a:chOff x="-83525" y="4333650"/>
              <a:chExt cx="539700" cy="539700"/>
            </a:xfrm>
          </p:grpSpPr>
          <p:sp>
            <p:nvSpPr>
              <p:cNvPr id="447" name="Google Shape;447;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7"/>
            <p:cNvGrpSpPr/>
            <p:nvPr/>
          </p:nvGrpSpPr>
          <p:grpSpPr>
            <a:xfrm>
              <a:off x="297778" y="1107973"/>
              <a:ext cx="482600" cy="482600"/>
              <a:chOff x="-83525" y="4333650"/>
              <a:chExt cx="539700" cy="539700"/>
            </a:xfrm>
          </p:grpSpPr>
          <p:sp>
            <p:nvSpPr>
              <p:cNvPr id="450" name="Google Shape;450;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17"/>
            <p:cNvGrpSpPr/>
            <p:nvPr/>
          </p:nvGrpSpPr>
          <p:grpSpPr>
            <a:xfrm>
              <a:off x="403685" y="3351435"/>
              <a:ext cx="344976" cy="344976"/>
              <a:chOff x="-83525" y="4333650"/>
              <a:chExt cx="539700" cy="539700"/>
            </a:xfrm>
          </p:grpSpPr>
          <p:sp>
            <p:nvSpPr>
              <p:cNvPr id="453" name="Google Shape;453;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7"/>
            <p:cNvGrpSpPr/>
            <p:nvPr/>
          </p:nvGrpSpPr>
          <p:grpSpPr>
            <a:xfrm>
              <a:off x="910235" y="669360"/>
              <a:ext cx="344976" cy="344976"/>
              <a:chOff x="-83525" y="4333650"/>
              <a:chExt cx="539700" cy="539700"/>
            </a:xfrm>
          </p:grpSpPr>
          <p:sp>
            <p:nvSpPr>
              <p:cNvPr id="456" name="Google Shape;456;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 name="Google Shape;458;p17"/>
          <p:cNvSpPr txBox="1">
            <a:spLocks noGrp="1"/>
          </p:cNvSpPr>
          <p:nvPr>
            <p:ph type="title"/>
          </p:nvPr>
        </p:nvSpPr>
        <p:spPr>
          <a:xfrm>
            <a:off x="3221500" y="1872900"/>
            <a:ext cx="5268900" cy="84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3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459" name="Google Shape;459;p17"/>
          <p:cNvSpPr txBox="1">
            <a:spLocks noGrp="1"/>
          </p:cNvSpPr>
          <p:nvPr>
            <p:ph type="title" idx="2" hasCustomPrompt="1"/>
          </p:nvPr>
        </p:nvSpPr>
        <p:spPr>
          <a:xfrm>
            <a:off x="1172013" y="19215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0" name="Google Shape;460;p17"/>
          <p:cNvSpPr txBox="1">
            <a:spLocks noGrp="1"/>
          </p:cNvSpPr>
          <p:nvPr>
            <p:ph type="subTitle" idx="1"/>
          </p:nvPr>
        </p:nvSpPr>
        <p:spPr>
          <a:xfrm rot="462">
            <a:off x="3221487" y="2639862"/>
            <a:ext cx="2233200" cy="630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461"/>
        <p:cNvGrpSpPr/>
        <p:nvPr/>
      </p:nvGrpSpPr>
      <p:grpSpPr>
        <a:xfrm>
          <a:off x="0" y="0"/>
          <a:ext cx="0" cy="0"/>
          <a:chOff x="0" y="0"/>
          <a:chExt cx="0" cy="0"/>
        </a:xfrm>
      </p:grpSpPr>
      <p:grpSp>
        <p:nvGrpSpPr>
          <p:cNvPr id="462" name="Google Shape;462;p18"/>
          <p:cNvGrpSpPr/>
          <p:nvPr/>
        </p:nvGrpSpPr>
        <p:grpSpPr>
          <a:xfrm rot="10800000" flipH="1">
            <a:off x="0" y="0"/>
            <a:ext cx="9144000" cy="5143500"/>
            <a:chOff x="0" y="0"/>
            <a:chExt cx="9144000" cy="5143500"/>
          </a:xfrm>
        </p:grpSpPr>
        <p:sp>
          <p:nvSpPr>
            <p:cNvPr id="463" name="Google Shape;463;p18"/>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18"/>
          <p:cNvGrpSpPr/>
          <p:nvPr/>
        </p:nvGrpSpPr>
        <p:grpSpPr>
          <a:xfrm>
            <a:off x="-43650" y="-89675"/>
            <a:ext cx="9262500" cy="5307900"/>
            <a:chOff x="-43650" y="-89675"/>
            <a:chExt cx="9262500" cy="5307900"/>
          </a:xfrm>
        </p:grpSpPr>
        <p:cxnSp>
          <p:nvCxnSpPr>
            <p:cNvPr id="466" name="Google Shape;466;p18"/>
            <p:cNvCxnSpPr/>
            <p:nvPr/>
          </p:nvCxnSpPr>
          <p:spPr>
            <a:xfrm flipH="1">
              <a:off x="7908875" y="-89675"/>
              <a:ext cx="910800" cy="5307900"/>
            </a:xfrm>
            <a:prstGeom prst="straightConnector1">
              <a:avLst/>
            </a:prstGeom>
            <a:noFill/>
            <a:ln w="9525" cap="rnd" cmpd="sng">
              <a:solidFill>
                <a:schemeClr val="accent4"/>
              </a:solidFill>
              <a:prstDash val="solid"/>
              <a:round/>
              <a:headEnd type="none" w="med" len="med"/>
              <a:tailEnd type="none" w="med" len="med"/>
            </a:ln>
          </p:spPr>
        </p:cxnSp>
        <p:cxnSp>
          <p:nvCxnSpPr>
            <p:cNvPr id="467" name="Google Shape;467;p18"/>
            <p:cNvCxnSpPr/>
            <p:nvPr/>
          </p:nvCxnSpPr>
          <p:spPr>
            <a:xfrm>
              <a:off x="-43650" y="3621550"/>
              <a:ext cx="9262500" cy="1135200"/>
            </a:xfrm>
            <a:prstGeom prst="straightConnector1">
              <a:avLst/>
            </a:prstGeom>
            <a:noFill/>
            <a:ln w="9525" cap="rnd" cmpd="sng">
              <a:solidFill>
                <a:schemeClr val="accent4"/>
              </a:solidFill>
              <a:prstDash val="solid"/>
              <a:round/>
              <a:headEnd type="none" w="med" len="med"/>
              <a:tailEnd type="none" w="med" len="med"/>
            </a:ln>
          </p:spPr>
        </p:cxnSp>
        <p:cxnSp>
          <p:nvCxnSpPr>
            <p:cNvPr id="468" name="Google Shape;468;p18"/>
            <p:cNvCxnSpPr/>
            <p:nvPr/>
          </p:nvCxnSpPr>
          <p:spPr>
            <a:xfrm>
              <a:off x="-21400" y="1263825"/>
              <a:ext cx="1989600" cy="3948300"/>
            </a:xfrm>
            <a:prstGeom prst="straightConnector1">
              <a:avLst/>
            </a:prstGeom>
            <a:noFill/>
            <a:ln w="9525" cap="rnd" cmpd="sng">
              <a:solidFill>
                <a:schemeClr val="accent4"/>
              </a:solidFill>
              <a:prstDash val="solid"/>
              <a:round/>
              <a:headEnd type="none" w="med" len="med"/>
              <a:tailEnd type="none" w="med" len="med"/>
            </a:ln>
          </p:spPr>
        </p:cxnSp>
        <p:cxnSp>
          <p:nvCxnSpPr>
            <p:cNvPr id="469" name="Google Shape;469;p18"/>
            <p:cNvCxnSpPr/>
            <p:nvPr/>
          </p:nvCxnSpPr>
          <p:spPr>
            <a:xfrm rot="10800000" flipH="1">
              <a:off x="-33875" y="-70975"/>
              <a:ext cx="2732100" cy="2987700"/>
            </a:xfrm>
            <a:prstGeom prst="straightConnector1">
              <a:avLst/>
            </a:prstGeom>
            <a:noFill/>
            <a:ln w="9525" cap="rnd" cmpd="sng">
              <a:solidFill>
                <a:schemeClr val="accent4"/>
              </a:solidFill>
              <a:prstDash val="solid"/>
              <a:round/>
              <a:headEnd type="none" w="med" len="med"/>
              <a:tailEnd type="none" w="med" len="med"/>
            </a:ln>
          </p:spPr>
        </p:cxnSp>
        <p:cxnSp>
          <p:nvCxnSpPr>
            <p:cNvPr id="470" name="Google Shape;470;p18"/>
            <p:cNvCxnSpPr/>
            <p:nvPr/>
          </p:nvCxnSpPr>
          <p:spPr>
            <a:xfrm>
              <a:off x="7251400" y="-64725"/>
              <a:ext cx="1952400" cy="2077200"/>
            </a:xfrm>
            <a:prstGeom prst="straightConnector1">
              <a:avLst/>
            </a:prstGeom>
            <a:noFill/>
            <a:ln w="9525" cap="rnd" cmpd="sng">
              <a:solidFill>
                <a:schemeClr val="accent4"/>
              </a:solidFill>
              <a:prstDash val="solid"/>
              <a:round/>
              <a:headEnd type="none" w="med" len="med"/>
              <a:tailEnd type="none" w="med" len="med"/>
            </a:ln>
          </p:spPr>
        </p:cxnSp>
        <p:grpSp>
          <p:nvGrpSpPr>
            <p:cNvPr id="471" name="Google Shape;471;p18"/>
            <p:cNvGrpSpPr/>
            <p:nvPr/>
          </p:nvGrpSpPr>
          <p:grpSpPr>
            <a:xfrm>
              <a:off x="8337077" y="1118748"/>
              <a:ext cx="482600" cy="482600"/>
              <a:chOff x="-83525" y="4333650"/>
              <a:chExt cx="539700" cy="539700"/>
            </a:xfrm>
          </p:grpSpPr>
          <p:sp>
            <p:nvSpPr>
              <p:cNvPr id="472" name="Google Shape;472;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8"/>
            <p:cNvGrpSpPr/>
            <p:nvPr/>
          </p:nvGrpSpPr>
          <p:grpSpPr>
            <a:xfrm>
              <a:off x="8668547" y="2101235"/>
              <a:ext cx="344976" cy="344976"/>
              <a:chOff x="-83525" y="4333650"/>
              <a:chExt cx="539700" cy="539700"/>
            </a:xfrm>
          </p:grpSpPr>
          <p:sp>
            <p:nvSpPr>
              <p:cNvPr id="475" name="Google Shape;475;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8"/>
            <p:cNvGrpSpPr/>
            <p:nvPr/>
          </p:nvGrpSpPr>
          <p:grpSpPr>
            <a:xfrm>
              <a:off x="916890" y="3446705"/>
              <a:ext cx="666476" cy="666476"/>
              <a:chOff x="-83525" y="4333650"/>
              <a:chExt cx="539700" cy="539700"/>
            </a:xfrm>
          </p:grpSpPr>
          <p:sp>
            <p:nvSpPr>
              <p:cNvPr id="478" name="Google Shape;478;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18"/>
            <p:cNvGrpSpPr/>
            <p:nvPr/>
          </p:nvGrpSpPr>
          <p:grpSpPr>
            <a:xfrm>
              <a:off x="7832747" y="4411785"/>
              <a:ext cx="344976" cy="344976"/>
              <a:chOff x="-83525" y="4333650"/>
              <a:chExt cx="539700" cy="539700"/>
            </a:xfrm>
          </p:grpSpPr>
          <p:sp>
            <p:nvSpPr>
              <p:cNvPr id="481" name="Google Shape;481;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18"/>
            <p:cNvGrpSpPr/>
            <p:nvPr/>
          </p:nvGrpSpPr>
          <p:grpSpPr>
            <a:xfrm>
              <a:off x="7078022" y="4016673"/>
              <a:ext cx="344976" cy="344976"/>
              <a:chOff x="-83525" y="4333650"/>
              <a:chExt cx="539700" cy="539700"/>
            </a:xfrm>
          </p:grpSpPr>
          <p:sp>
            <p:nvSpPr>
              <p:cNvPr id="484" name="Google Shape;484;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8"/>
            <p:cNvGrpSpPr/>
            <p:nvPr/>
          </p:nvGrpSpPr>
          <p:grpSpPr>
            <a:xfrm>
              <a:off x="335397" y="2164173"/>
              <a:ext cx="344976" cy="344976"/>
              <a:chOff x="-83525" y="4333650"/>
              <a:chExt cx="539700" cy="539700"/>
            </a:xfrm>
          </p:grpSpPr>
          <p:sp>
            <p:nvSpPr>
              <p:cNvPr id="487" name="Google Shape;487;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18"/>
            <p:cNvGrpSpPr/>
            <p:nvPr/>
          </p:nvGrpSpPr>
          <p:grpSpPr>
            <a:xfrm>
              <a:off x="771997" y="801385"/>
              <a:ext cx="344976" cy="344976"/>
              <a:chOff x="-83525" y="4333650"/>
              <a:chExt cx="539700" cy="539700"/>
            </a:xfrm>
          </p:grpSpPr>
          <p:sp>
            <p:nvSpPr>
              <p:cNvPr id="490" name="Google Shape;490;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2" name="Google Shape;492;p18"/>
          <p:cNvSpPr txBox="1">
            <a:spLocks noGrp="1"/>
          </p:cNvSpPr>
          <p:nvPr>
            <p:ph type="title"/>
          </p:nvPr>
        </p:nvSpPr>
        <p:spPr>
          <a:xfrm>
            <a:off x="1539575" y="1840150"/>
            <a:ext cx="3971400" cy="84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93" name="Google Shape;493;p18"/>
          <p:cNvSpPr txBox="1">
            <a:spLocks noGrp="1"/>
          </p:cNvSpPr>
          <p:nvPr>
            <p:ph type="title" idx="2" hasCustomPrompt="1"/>
          </p:nvPr>
        </p:nvSpPr>
        <p:spPr>
          <a:xfrm>
            <a:off x="5987400" y="188875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4" name="Google Shape;494;p18"/>
          <p:cNvSpPr txBox="1">
            <a:spLocks noGrp="1"/>
          </p:cNvSpPr>
          <p:nvPr>
            <p:ph type="subTitle" idx="1"/>
          </p:nvPr>
        </p:nvSpPr>
        <p:spPr>
          <a:xfrm rot="462">
            <a:off x="3277675" y="2607112"/>
            <a:ext cx="2233200" cy="630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95"/>
        <p:cNvGrpSpPr/>
        <p:nvPr/>
      </p:nvGrpSpPr>
      <p:grpSpPr>
        <a:xfrm>
          <a:off x="0" y="0"/>
          <a:ext cx="0" cy="0"/>
          <a:chOff x="0" y="0"/>
          <a:chExt cx="0" cy="0"/>
        </a:xfrm>
      </p:grpSpPr>
      <p:grpSp>
        <p:nvGrpSpPr>
          <p:cNvPr id="496" name="Google Shape;496;p19"/>
          <p:cNvGrpSpPr/>
          <p:nvPr/>
        </p:nvGrpSpPr>
        <p:grpSpPr>
          <a:xfrm>
            <a:off x="0" y="0"/>
            <a:ext cx="9144000" cy="5143500"/>
            <a:chOff x="0" y="0"/>
            <a:chExt cx="9144000" cy="5143500"/>
          </a:xfrm>
        </p:grpSpPr>
        <p:sp>
          <p:nvSpPr>
            <p:cNvPr id="497" name="Google Shape;497;p19"/>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9"/>
          <p:cNvGrpSpPr/>
          <p:nvPr/>
        </p:nvGrpSpPr>
        <p:grpSpPr>
          <a:xfrm>
            <a:off x="-38625" y="-86000"/>
            <a:ext cx="9277700" cy="5409180"/>
            <a:chOff x="-38625" y="-86000"/>
            <a:chExt cx="9277700" cy="5409180"/>
          </a:xfrm>
        </p:grpSpPr>
        <p:cxnSp>
          <p:nvCxnSpPr>
            <p:cNvPr id="500" name="Google Shape;500;p19"/>
            <p:cNvCxnSpPr/>
            <p:nvPr/>
          </p:nvCxnSpPr>
          <p:spPr>
            <a:xfrm>
              <a:off x="7441175" y="-66725"/>
              <a:ext cx="1747500" cy="1473900"/>
            </a:xfrm>
            <a:prstGeom prst="straightConnector1">
              <a:avLst/>
            </a:prstGeom>
            <a:noFill/>
            <a:ln w="9525" cap="rnd" cmpd="sng">
              <a:solidFill>
                <a:schemeClr val="accent4"/>
              </a:solidFill>
              <a:prstDash val="solid"/>
              <a:round/>
              <a:headEnd type="none" w="med" len="med"/>
              <a:tailEnd type="none" w="med" len="med"/>
            </a:ln>
          </p:spPr>
        </p:cxnSp>
        <p:cxnSp>
          <p:nvCxnSpPr>
            <p:cNvPr id="501" name="Google Shape;501;p19"/>
            <p:cNvCxnSpPr/>
            <p:nvPr/>
          </p:nvCxnSpPr>
          <p:spPr>
            <a:xfrm>
              <a:off x="7143150" y="4924000"/>
              <a:ext cx="2054400" cy="78900"/>
            </a:xfrm>
            <a:prstGeom prst="straightConnector1">
              <a:avLst/>
            </a:prstGeom>
            <a:noFill/>
            <a:ln w="9525" cap="rnd" cmpd="sng">
              <a:solidFill>
                <a:schemeClr val="accent4"/>
              </a:solidFill>
              <a:prstDash val="solid"/>
              <a:round/>
              <a:headEnd type="none" w="med" len="med"/>
              <a:tailEnd type="none" w="med" len="med"/>
            </a:ln>
          </p:spPr>
        </p:cxnSp>
        <p:cxnSp>
          <p:nvCxnSpPr>
            <p:cNvPr id="502" name="Google Shape;502;p19"/>
            <p:cNvCxnSpPr/>
            <p:nvPr/>
          </p:nvCxnSpPr>
          <p:spPr>
            <a:xfrm flipH="1">
              <a:off x="8911300" y="-73150"/>
              <a:ext cx="32100" cy="1516500"/>
            </a:xfrm>
            <a:prstGeom prst="straightConnector1">
              <a:avLst/>
            </a:prstGeom>
            <a:noFill/>
            <a:ln w="9525" cap="rnd" cmpd="sng">
              <a:solidFill>
                <a:schemeClr val="accent4"/>
              </a:solidFill>
              <a:prstDash val="solid"/>
              <a:round/>
              <a:headEnd type="none" w="med" len="med"/>
              <a:tailEnd type="none" w="med" len="med"/>
            </a:ln>
          </p:spPr>
        </p:cxnSp>
        <p:cxnSp>
          <p:nvCxnSpPr>
            <p:cNvPr id="503" name="Google Shape;503;p19"/>
            <p:cNvCxnSpPr/>
            <p:nvPr/>
          </p:nvCxnSpPr>
          <p:spPr>
            <a:xfrm>
              <a:off x="7420475" y="241725"/>
              <a:ext cx="1818600" cy="533400"/>
            </a:xfrm>
            <a:prstGeom prst="straightConnector1">
              <a:avLst/>
            </a:prstGeom>
            <a:noFill/>
            <a:ln w="9525" cap="rnd" cmpd="sng">
              <a:solidFill>
                <a:schemeClr val="accent4"/>
              </a:solidFill>
              <a:prstDash val="solid"/>
              <a:round/>
              <a:headEnd type="none" w="med" len="med"/>
              <a:tailEnd type="none" w="med" len="med"/>
            </a:ln>
          </p:spPr>
        </p:cxnSp>
        <p:cxnSp>
          <p:nvCxnSpPr>
            <p:cNvPr id="504" name="Google Shape;504;p19"/>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505" name="Google Shape;505;p19"/>
            <p:cNvCxnSpPr/>
            <p:nvPr/>
          </p:nvCxnSpPr>
          <p:spPr>
            <a:xfrm>
              <a:off x="-28475" y="4707700"/>
              <a:ext cx="1767000" cy="507600"/>
            </a:xfrm>
            <a:prstGeom prst="straightConnector1">
              <a:avLst/>
            </a:prstGeom>
            <a:noFill/>
            <a:ln w="9525" cap="rnd" cmpd="sng">
              <a:solidFill>
                <a:schemeClr val="accent4"/>
              </a:solidFill>
              <a:prstDash val="solid"/>
              <a:round/>
              <a:headEnd type="none" w="med" len="med"/>
              <a:tailEnd type="none" w="med" len="med"/>
            </a:ln>
          </p:spPr>
        </p:cxnSp>
        <p:grpSp>
          <p:nvGrpSpPr>
            <p:cNvPr id="506" name="Google Shape;506;p19"/>
            <p:cNvGrpSpPr/>
            <p:nvPr/>
          </p:nvGrpSpPr>
          <p:grpSpPr>
            <a:xfrm>
              <a:off x="8673562" y="431300"/>
              <a:ext cx="507588" cy="507588"/>
              <a:chOff x="-83525" y="4333650"/>
              <a:chExt cx="539700" cy="539700"/>
            </a:xfrm>
          </p:grpSpPr>
          <p:sp>
            <p:nvSpPr>
              <p:cNvPr id="507" name="Google Shape;507;p1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19"/>
            <p:cNvGrpSpPr/>
            <p:nvPr/>
          </p:nvGrpSpPr>
          <p:grpSpPr>
            <a:xfrm>
              <a:off x="7364046" y="-29918"/>
              <a:ext cx="723360" cy="723360"/>
              <a:chOff x="-83525" y="4333650"/>
              <a:chExt cx="539700" cy="539700"/>
            </a:xfrm>
          </p:grpSpPr>
          <p:sp>
            <p:nvSpPr>
              <p:cNvPr id="510" name="Google Shape;510;p1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a:off x="206291" y="1036783"/>
              <a:ext cx="389178" cy="389178"/>
              <a:chOff x="-83525" y="4333650"/>
              <a:chExt cx="539700" cy="539700"/>
            </a:xfrm>
          </p:grpSpPr>
          <p:sp>
            <p:nvSpPr>
              <p:cNvPr id="513" name="Google Shape;513;p19"/>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9"/>
            <p:cNvGrpSpPr/>
            <p:nvPr/>
          </p:nvGrpSpPr>
          <p:grpSpPr>
            <a:xfrm>
              <a:off x="1009541" y="107783"/>
              <a:ext cx="389178" cy="389178"/>
              <a:chOff x="-83525" y="4333650"/>
              <a:chExt cx="539700" cy="539700"/>
            </a:xfrm>
          </p:grpSpPr>
          <p:sp>
            <p:nvSpPr>
              <p:cNvPr id="516" name="Google Shape;516;p19"/>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9"/>
            <p:cNvGrpSpPr/>
            <p:nvPr/>
          </p:nvGrpSpPr>
          <p:grpSpPr>
            <a:xfrm>
              <a:off x="7441171" y="4599820"/>
              <a:ext cx="723360" cy="723360"/>
              <a:chOff x="617531" y="4467715"/>
              <a:chExt cx="539700" cy="539700"/>
            </a:xfrm>
          </p:grpSpPr>
          <p:sp>
            <p:nvSpPr>
              <p:cNvPr id="519" name="Google Shape;519;p19"/>
              <p:cNvSpPr/>
              <p:nvPr/>
            </p:nvSpPr>
            <p:spPr>
              <a:xfrm>
                <a:off x="617531" y="4467715"/>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726656" y="4576765"/>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1" name="Google Shape;521;p1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522"/>
        <p:cNvGrpSpPr/>
        <p:nvPr/>
      </p:nvGrpSpPr>
      <p:grpSpPr>
        <a:xfrm>
          <a:off x="0" y="0"/>
          <a:ext cx="0" cy="0"/>
          <a:chOff x="0" y="0"/>
          <a:chExt cx="0" cy="0"/>
        </a:xfrm>
      </p:grpSpPr>
      <p:grpSp>
        <p:nvGrpSpPr>
          <p:cNvPr id="523" name="Google Shape;523;p20"/>
          <p:cNvGrpSpPr/>
          <p:nvPr/>
        </p:nvGrpSpPr>
        <p:grpSpPr>
          <a:xfrm>
            <a:off x="0" y="0"/>
            <a:ext cx="9144000" cy="5143500"/>
            <a:chOff x="0" y="0"/>
            <a:chExt cx="9144000" cy="5143500"/>
          </a:xfrm>
        </p:grpSpPr>
        <p:sp>
          <p:nvSpPr>
            <p:cNvPr id="524" name="Google Shape;524;p20"/>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0"/>
          <p:cNvGrpSpPr/>
          <p:nvPr/>
        </p:nvGrpSpPr>
        <p:grpSpPr>
          <a:xfrm>
            <a:off x="-49850" y="-102075"/>
            <a:ext cx="9227925" cy="5291725"/>
            <a:chOff x="-49850" y="-102075"/>
            <a:chExt cx="9227925" cy="5291725"/>
          </a:xfrm>
        </p:grpSpPr>
        <p:cxnSp>
          <p:nvCxnSpPr>
            <p:cNvPr id="527" name="Google Shape;527;p20"/>
            <p:cNvCxnSpPr/>
            <p:nvPr/>
          </p:nvCxnSpPr>
          <p:spPr>
            <a:xfrm rot="10800000" flipH="1">
              <a:off x="7254825" y="4167775"/>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528" name="Google Shape;528;p20"/>
            <p:cNvCxnSpPr/>
            <p:nvPr/>
          </p:nvCxnSpPr>
          <p:spPr>
            <a:xfrm rot="10800000">
              <a:off x="-6475" y="3339075"/>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529" name="Google Shape;529;p20"/>
            <p:cNvCxnSpPr/>
            <p:nvPr/>
          </p:nvCxnSpPr>
          <p:spPr>
            <a:xfrm rot="10800000">
              <a:off x="-12750" y="1623250"/>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530" name="Google Shape;530;p20"/>
            <p:cNvCxnSpPr/>
            <p:nvPr/>
          </p:nvCxnSpPr>
          <p:spPr>
            <a:xfrm>
              <a:off x="8604325" y="-92425"/>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531" name="Google Shape;531;p20"/>
            <p:cNvGrpSpPr/>
            <p:nvPr/>
          </p:nvGrpSpPr>
          <p:grpSpPr>
            <a:xfrm rot="10800000" flipH="1">
              <a:off x="120119" y="3681259"/>
              <a:ext cx="419725" cy="419725"/>
              <a:chOff x="-83525" y="4333650"/>
              <a:chExt cx="539700" cy="539700"/>
            </a:xfrm>
          </p:grpSpPr>
          <p:sp>
            <p:nvSpPr>
              <p:cNvPr id="532" name="Google Shape;532;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rot="10800000" flipH="1">
              <a:off x="8126742" y="4257592"/>
              <a:ext cx="599661" cy="599607"/>
              <a:chOff x="-83525" y="4333650"/>
              <a:chExt cx="539700" cy="539700"/>
            </a:xfrm>
          </p:grpSpPr>
          <p:sp>
            <p:nvSpPr>
              <p:cNvPr id="535" name="Google Shape;535;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20"/>
            <p:cNvGrpSpPr/>
            <p:nvPr/>
          </p:nvGrpSpPr>
          <p:grpSpPr>
            <a:xfrm rot="10800000" flipH="1">
              <a:off x="8756294" y="1412909"/>
              <a:ext cx="419725" cy="419725"/>
              <a:chOff x="-83525" y="4333650"/>
              <a:chExt cx="539700" cy="539700"/>
            </a:xfrm>
          </p:grpSpPr>
          <p:sp>
            <p:nvSpPr>
              <p:cNvPr id="538" name="Google Shape;538;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0" name="Google Shape;540;p20"/>
            <p:cNvCxnSpPr/>
            <p:nvPr/>
          </p:nvCxnSpPr>
          <p:spPr>
            <a:xfrm rot="10800000" flipH="1">
              <a:off x="-49850" y="-102075"/>
              <a:ext cx="4440900" cy="1216200"/>
            </a:xfrm>
            <a:prstGeom prst="straightConnector1">
              <a:avLst/>
            </a:prstGeom>
            <a:noFill/>
            <a:ln w="9525" cap="rnd" cmpd="sng">
              <a:solidFill>
                <a:schemeClr val="accent4"/>
              </a:solidFill>
              <a:prstDash val="solid"/>
              <a:round/>
              <a:headEnd type="none" w="med" len="med"/>
              <a:tailEnd type="none" w="med" len="med"/>
            </a:ln>
          </p:spPr>
        </p:cxnSp>
        <p:cxnSp>
          <p:nvCxnSpPr>
            <p:cNvPr id="541" name="Google Shape;541;p20"/>
            <p:cNvCxnSpPr/>
            <p:nvPr/>
          </p:nvCxnSpPr>
          <p:spPr>
            <a:xfrm>
              <a:off x="3015475" y="-58500"/>
              <a:ext cx="6162600" cy="848400"/>
            </a:xfrm>
            <a:prstGeom prst="straightConnector1">
              <a:avLst/>
            </a:prstGeom>
            <a:noFill/>
            <a:ln w="9525" cap="rnd" cmpd="sng">
              <a:solidFill>
                <a:schemeClr val="accent4"/>
              </a:solidFill>
              <a:prstDash val="solid"/>
              <a:round/>
              <a:headEnd type="none" w="med" len="med"/>
              <a:tailEnd type="none" w="med" len="med"/>
            </a:ln>
          </p:spPr>
        </p:cxnSp>
        <p:grpSp>
          <p:nvGrpSpPr>
            <p:cNvPr id="542" name="Google Shape;542;p20"/>
            <p:cNvGrpSpPr/>
            <p:nvPr/>
          </p:nvGrpSpPr>
          <p:grpSpPr>
            <a:xfrm rot="10800000" flipH="1">
              <a:off x="218656" y="394747"/>
              <a:ext cx="1002709" cy="1002601"/>
              <a:chOff x="-83525" y="4333650"/>
              <a:chExt cx="539700" cy="539700"/>
            </a:xfrm>
          </p:grpSpPr>
          <p:sp>
            <p:nvSpPr>
              <p:cNvPr id="543" name="Google Shape;543;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20"/>
            <p:cNvGrpSpPr/>
            <p:nvPr/>
          </p:nvGrpSpPr>
          <p:grpSpPr>
            <a:xfrm rot="10800000" flipH="1">
              <a:off x="807194" y="84334"/>
              <a:ext cx="419725" cy="419725"/>
              <a:chOff x="-83525" y="4333650"/>
              <a:chExt cx="539700" cy="539700"/>
            </a:xfrm>
          </p:grpSpPr>
          <p:sp>
            <p:nvSpPr>
              <p:cNvPr id="546" name="Google Shape;546;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20"/>
            <p:cNvGrpSpPr/>
            <p:nvPr/>
          </p:nvGrpSpPr>
          <p:grpSpPr>
            <a:xfrm rot="10800000" flipH="1">
              <a:off x="4275169" y="330146"/>
              <a:ext cx="419725" cy="419725"/>
              <a:chOff x="-83525" y="4333650"/>
              <a:chExt cx="539700" cy="539700"/>
            </a:xfrm>
          </p:grpSpPr>
          <p:sp>
            <p:nvSpPr>
              <p:cNvPr id="549" name="Google Shape;549;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1" name="Google Shape;551;p20"/>
          <p:cNvSpPr txBox="1">
            <a:spLocks noGrp="1"/>
          </p:cNvSpPr>
          <p:nvPr>
            <p:ph type="subTitle" idx="1"/>
          </p:nvPr>
        </p:nvSpPr>
        <p:spPr>
          <a:xfrm>
            <a:off x="5025625" y="3064425"/>
            <a:ext cx="2891400" cy="10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52" name="Google Shape;552;p20"/>
          <p:cNvSpPr txBox="1">
            <a:spLocks noGrp="1"/>
          </p:cNvSpPr>
          <p:nvPr>
            <p:ph type="title"/>
          </p:nvPr>
        </p:nvSpPr>
        <p:spPr>
          <a:xfrm>
            <a:off x="5025674" y="1026975"/>
            <a:ext cx="2891400" cy="2063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31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0" y="0"/>
            <a:ext cx="9144000" cy="5143500"/>
            <a:chOff x="0" y="0"/>
            <a:chExt cx="9144000" cy="5143500"/>
          </a:xfrm>
        </p:grpSpPr>
        <p:sp>
          <p:nvSpPr>
            <p:cNvPr id="46" name="Google Shape;46;p3"/>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57340" y="-86000"/>
            <a:ext cx="9209740" cy="5293875"/>
            <a:chOff x="-57340" y="-86000"/>
            <a:chExt cx="9209740" cy="5293875"/>
          </a:xfrm>
        </p:grpSpPr>
        <p:cxnSp>
          <p:nvCxnSpPr>
            <p:cNvPr id="49" name="Google Shape;49;p3"/>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50" name="Google Shape;50;p3"/>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51" name="Google Shape;51;p3"/>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52" name="Google Shape;52;p3"/>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53" name="Google Shape;53;p3"/>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54" name="Google Shape;54;p3"/>
            <p:cNvGrpSpPr/>
            <p:nvPr/>
          </p:nvGrpSpPr>
          <p:grpSpPr>
            <a:xfrm>
              <a:off x="525404" y="45408"/>
              <a:ext cx="389178" cy="389178"/>
              <a:chOff x="-83525" y="4333650"/>
              <a:chExt cx="539700" cy="539700"/>
            </a:xfrm>
          </p:grpSpPr>
          <p:sp>
            <p:nvSpPr>
              <p:cNvPr id="55" name="Google Shape;55;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a:off x="7894902" y="126998"/>
              <a:ext cx="482600" cy="482600"/>
              <a:chOff x="-83525" y="4333650"/>
              <a:chExt cx="539700" cy="539700"/>
            </a:xfrm>
          </p:grpSpPr>
          <p:sp>
            <p:nvSpPr>
              <p:cNvPr id="58" name="Google Shape;58;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8668547" y="2101235"/>
              <a:ext cx="344976" cy="344976"/>
              <a:chOff x="-83525" y="4333650"/>
              <a:chExt cx="539700" cy="539700"/>
            </a:xfrm>
          </p:grpSpPr>
          <p:sp>
            <p:nvSpPr>
              <p:cNvPr id="61" name="Google Shape;61;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758689" y="4234211"/>
              <a:ext cx="482600" cy="482600"/>
              <a:chOff x="-83525" y="4333650"/>
              <a:chExt cx="539700" cy="539700"/>
            </a:xfrm>
          </p:grpSpPr>
          <p:sp>
            <p:nvSpPr>
              <p:cNvPr id="64" name="Google Shape;64;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3"/>
            <p:cNvGrpSpPr/>
            <p:nvPr/>
          </p:nvGrpSpPr>
          <p:grpSpPr>
            <a:xfrm>
              <a:off x="-57340" y="1926598"/>
              <a:ext cx="344976" cy="344976"/>
              <a:chOff x="-83525" y="4333650"/>
              <a:chExt cx="539700" cy="539700"/>
            </a:xfrm>
          </p:grpSpPr>
          <p:sp>
            <p:nvSpPr>
              <p:cNvPr id="67" name="Google Shape;67;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3"/>
          <p:cNvSpPr txBox="1">
            <a:spLocks noGrp="1"/>
          </p:cNvSpPr>
          <p:nvPr>
            <p:ph type="title"/>
          </p:nvPr>
        </p:nvSpPr>
        <p:spPr>
          <a:xfrm>
            <a:off x="4063800" y="2677350"/>
            <a:ext cx="43602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0" name="Google Shape;70;p3"/>
          <p:cNvSpPr txBox="1">
            <a:spLocks noGrp="1"/>
          </p:cNvSpPr>
          <p:nvPr>
            <p:ph type="title" idx="2" hasCustomPrompt="1"/>
          </p:nvPr>
        </p:nvSpPr>
        <p:spPr>
          <a:xfrm>
            <a:off x="5468750" y="7317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 name="Google Shape;71;p3"/>
          <p:cNvSpPr txBox="1">
            <a:spLocks noGrp="1"/>
          </p:cNvSpPr>
          <p:nvPr>
            <p:ph type="subTitle" idx="1"/>
          </p:nvPr>
        </p:nvSpPr>
        <p:spPr>
          <a:xfrm rot="462">
            <a:off x="5127376" y="397275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BLANK_1_1_1_2_1">
    <p:spTree>
      <p:nvGrpSpPr>
        <p:cNvPr id="1" name="Shape 553"/>
        <p:cNvGrpSpPr/>
        <p:nvPr/>
      </p:nvGrpSpPr>
      <p:grpSpPr>
        <a:xfrm>
          <a:off x="0" y="0"/>
          <a:ext cx="0" cy="0"/>
          <a:chOff x="0" y="0"/>
          <a:chExt cx="0" cy="0"/>
        </a:xfrm>
      </p:grpSpPr>
      <p:grpSp>
        <p:nvGrpSpPr>
          <p:cNvPr id="554" name="Google Shape;554;p21"/>
          <p:cNvGrpSpPr/>
          <p:nvPr/>
        </p:nvGrpSpPr>
        <p:grpSpPr>
          <a:xfrm>
            <a:off x="0" y="0"/>
            <a:ext cx="9144000" cy="5143500"/>
            <a:chOff x="0" y="0"/>
            <a:chExt cx="9144000" cy="5143500"/>
          </a:xfrm>
        </p:grpSpPr>
        <p:sp>
          <p:nvSpPr>
            <p:cNvPr id="555" name="Google Shape;555;p21"/>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1"/>
          <p:cNvGrpSpPr/>
          <p:nvPr/>
        </p:nvGrpSpPr>
        <p:grpSpPr>
          <a:xfrm>
            <a:off x="-12825" y="-92425"/>
            <a:ext cx="9277475" cy="5348950"/>
            <a:chOff x="-12825" y="-92425"/>
            <a:chExt cx="9277475" cy="5348950"/>
          </a:xfrm>
        </p:grpSpPr>
        <p:cxnSp>
          <p:nvCxnSpPr>
            <p:cNvPr id="558" name="Google Shape;558;p21"/>
            <p:cNvCxnSpPr/>
            <p:nvPr/>
          </p:nvCxnSpPr>
          <p:spPr>
            <a:xfrm>
              <a:off x="8573550" y="-24325"/>
              <a:ext cx="588600" cy="3658800"/>
            </a:xfrm>
            <a:prstGeom prst="straightConnector1">
              <a:avLst/>
            </a:prstGeom>
            <a:noFill/>
            <a:ln w="9525" cap="rnd" cmpd="sng">
              <a:solidFill>
                <a:schemeClr val="accent4"/>
              </a:solidFill>
              <a:prstDash val="solid"/>
              <a:round/>
              <a:headEnd type="none" w="med" len="med"/>
              <a:tailEnd type="none" w="med" len="med"/>
            </a:ln>
          </p:spPr>
        </p:cxnSp>
        <p:cxnSp>
          <p:nvCxnSpPr>
            <p:cNvPr id="559" name="Google Shape;559;p21"/>
            <p:cNvCxnSpPr/>
            <p:nvPr/>
          </p:nvCxnSpPr>
          <p:spPr>
            <a:xfrm flipH="1">
              <a:off x="8705550" y="-53850"/>
              <a:ext cx="25800" cy="5289300"/>
            </a:xfrm>
            <a:prstGeom prst="straightConnector1">
              <a:avLst/>
            </a:prstGeom>
            <a:noFill/>
            <a:ln w="9525" cap="rnd" cmpd="sng">
              <a:solidFill>
                <a:schemeClr val="accent4"/>
              </a:solidFill>
              <a:prstDash val="solid"/>
              <a:round/>
              <a:headEnd type="none" w="med" len="med"/>
              <a:tailEnd type="none" w="med" len="med"/>
            </a:ln>
          </p:spPr>
        </p:cxnSp>
        <p:cxnSp>
          <p:nvCxnSpPr>
            <p:cNvPr id="560" name="Google Shape;560;p21"/>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561" name="Google Shape;561;p21"/>
            <p:cNvCxnSpPr/>
            <p:nvPr/>
          </p:nvCxnSpPr>
          <p:spPr>
            <a:xfrm>
              <a:off x="-12825" y="3075525"/>
              <a:ext cx="769500" cy="2181000"/>
            </a:xfrm>
            <a:prstGeom prst="straightConnector1">
              <a:avLst/>
            </a:prstGeom>
            <a:noFill/>
            <a:ln w="9525" cap="rnd" cmpd="sng">
              <a:solidFill>
                <a:schemeClr val="accent4"/>
              </a:solidFill>
              <a:prstDash val="solid"/>
              <a:round/>
              <a:headEnd type="none" w="med" len="med"/>
              <a:tailEnd type="none" w="med" len="med"/>
            </a:ln>
          </p:spPr>
        </p:cxnSp>
        <p:cxnSp>
          <p:nvCxnSpPr>
            <p:cNvPr id="562" name="Google Shape;562;p21"/>
            <p:cNvCxnSpPr/>
            <p:nvPr/>
          </p:nvCxnSpPr>
          <p:spPr>
            <a:xfrm rot="10800000" flipH="1">
              <a:off x="147875" y="3331600"/>
              <a:ext cx="358800" cy="1896600"/>
            </a:xfrm>
            <a:prstGeom prst="straightConnector1">
              <a:avLst/>
            </a:prstGeom>
            <a:noFill/>
            <a:ln w="9525" cap="rnd" cmpd="sng">
              <a:solidFill>
                <a:schemeClr val="accent4"/>
              </a:solidFill>
              <a:prstDash val="solid"/>
              <a:round/>
              <a:headEnd type="none" w="med" len="med"/>
              <a:tailEnd type="none" w="med" len="med"/>
            </a:ln>
          </p:spPr>
        </p:cxnSp>
        <p:cxnSp>
          <p:nvCxnSpPr>
            <p:cNvPr id="563" name="Google Shape;563;p21"/>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564" name="Google Shape;564;p21"/>
            <p:cNvGrpSpPr/>
            <p:nvPr/>
          </p:nvGrpSpPr>
          <p:grpSpPr>
            <a:xfrm>
              <a:off x="8376754" y="637025"/>
              <a:ext cx="718341" cy="718341"/>
              <a:chOff x="30975" y="3360397"/>
              <a:chExt cx="539700" cy="539700"/>
            </a:xfrm>
          </p:grpSpPr>
          <p:sp>
            <p:nvSpPr>
              <p:cNvPr id="565" name="Google Shape;565;p21"/>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1"/>
            <p:cNvGrpSpPr/>
            <p:nvPr/>
          </p:nvGrpSpPr>
          <p:grpSpPr>
            <a:xfrm>
              <a:off x="8425978" y="4416357"/>
              <a:ext cx="533979" cy="533979"/>
              <a:chOff x="147524" y="4333650"/>
              <a:chExt cx="539700" cy="539700"/>
            </a:xfrm>
          </p:grpSpPr>
          <p:sp>
            <p:nvSpPr>
              <p:cNvPr id="568" name="Google Shape;568;p21"/>
              <p:cNvSpPr/>
              <p:nvPr/>
            </p:nvSpPr>
            <p:spPr>
              <a:xfrm>
                <a:off x="147524"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256649"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21"/>
            <p:cNvGrpSpPr/>
            <p:nvPr/>
          </p:nvGrpSpPr>
          <p:grpSpPr>
            <a:xfrm>
              <a:off x="-12648" y="3015155"/>
              <a:ext cx="334182" cy="334182"/>
              <a:chOff x="-83525" y="4333650"/>
              <a:chExt cx="539700" cy="539700"/>
            </a:xfrm>
          </p:grpSpPr>
          <p:sp>
            <p:nvSpPr>
              <p:cNvPr id="571" name="Google Shape;571;p2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1"/>
            <p:cNvGrpSpPr/>
            <p:nvPr/>
          </p:nvGrpSpPr>
          <p:grpSpPr>
            <a:xfrm>
              <a:off x="705394" y="372755"/>
              <a:ext cx="334182" cy="334182"/>
              <a:chOff x="-83525" y="4333650"/>
              <a:chExt cx="539700" cy="539700"/>
            </a:xfrm>
          </p:grpSpPr>
          <p:sp>
            <p:nvSpPr>
              <p:cNvPr id="574" name="Google Shape;574;p2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21"/>
          <p:cNvSpPr txBox="1">
            <a:spLocks noGrp="1"/>
          </p:cNvSpPr>
          <p:nvPr>
            <p:ph type="subTitle" idx="1"/>
          </p:nvPr>
        </p:nvSpPr>
        <p:spPr>
          <a:xfrm>
            <a:off x="1332025" y="2409625"/>
            <a:ext cx="2653800" cy="103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77" name="Google Shape;577;p21"/>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BLANK_1_1_1_2_1_1">
    <p:spTree>
      <p:nvGrpSpPr>
        <p:cNvPr id="1" name="Shape 578"/>
        <p:cNvGrpSpPr/>
        <p:nvPr/>
      </p:nvGrpSpPr>
      <p:grpSpPr>
        <a:xfrm>
          <a:off x="0" y="0"/>
          <a:ext cx="0" cy="0"/>
          <a:chOff x="0" y="0"/>
          <a:chExt cx="0" cy="0"/>
        </a:xfrm>
      </p:grpSpPr>
      <p:grpSp>
        <p:nvGrpSpPr>
          <p:cNvPr id="579" name="Google Shape;579;p22"/>
          <p:cNvGrpSpPr/>
          <p:nvPr/>
        </p:nvGrpSpPr>
        <p:grpSpPr>
          <a:xfrm>
            <a:off x="0" y="0"/>
            <a:ext cx="9144000" cy="5143500"/>
            <a:chOff x="0" y="0"/>
            <a:chExt cx="9144000" cy="5143500"/>
          </a:xfrm>
        </p:grpSpPr>
        <p:sp>
          <p:nvSpPr>
            <p:cNvPr id="580" name="Google Shape;580;p2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2"/>
          <p:cNvGrpSpPr/>
          <p:nvPr/>
        </p:nvGrpSpPr>
        <p:grpSpPr>
          <a:xfrm>
            <a:off x="-211800" y="-216925"/>
            <a:ext cx="9518250" cy="5601275"/>
            <a:chOff x="-211800" y="-216925"/>
            <a:chExt cx="9518250" cy="5601275"/>
          </a:xfrm>
        </p:grpSpPr>
        <p:cxnSp>
          <p:nvCxnSpPr>
            <p:cNvPr id="583" name="Google Shape;583;p22"/>
            <p:cNvCxnSpPr/>
            <p:nvPr/>
          </p:nvCxnSpPr>
          <p:spPr>
            <a:xfrm>
              <a:off x="7116875" y="-52250"/>
              <a:ext cx="2033400" cy="1636200"/>
            </a:xfrm>
            <a:prstGeom prst="straightConnector1">
              <a:avLst/>
            </a:prstGeom>
            <a:noFill/>
            <a:ln w="9525" cap="rnd" cmpd="sng">
              <a:solidFill>
                <a:schemeClr val="accent4"/>
              </a:solidFill>
              <a:prstDash val="solid"/>
              <a:round/>
              <a:headEnd type="none" w="med" len="med"/>
              <a:tailEnd type="none" w="med" len="med"/>
            </a:ln>
          </p:spPr>
        </p:cxnSp>
        <p:grpSp>
          <p:nvGrpSpPr>
            <p:cNvPr id="584" name="Google Shape;584;p22"/>
            <p:cNvGrpSpPr/>
            <p:nvPr/>
          </p:nvGrpSpPr>
          <p:grpSpPr>
            <a:xfrm>
              <a:off x="263431" y="690168"/>
              <a:ext cx="334182" cy="334182"/>
              <a:chOff x="-83525" y="4333650"/>
              <a:chExt cx="539700" cy="539700"/>
            </a:xfrm>
          </p:grpSpPr>
          <p:sp>
            <p:nvSpPr>
              <p:cNvPr id="585" name="Google Shape;585;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7" name="Google Shape;587;p22"/>
            <p:cNvCxnSpPr/>
            <p:nvPr/>
          </p:nvCxnSpPr>
          <p:spPr>
            <a:xfrm>
              <a:off x="7852875" y="-77200"/>
              <a:ext cx="1291200" cy="3935700"/>
            </a:xfrm>
            <a:prstGeom prst="straightConnector1">
              <a:avLst/>
            </a:prstGeom>
            <a:noFill/>
            <a:ln w="9525" cap="rnd" cmpd="sng">
              <a:solidFill>
                <a:schemeClr val="accent4"/>
              </a:solidFill>
              <a:prstDash val="solid"/>
              <a:round/>
              <a:headEnd type="none" w="med" len="med"/>
              <a:tailEnd type="none" w="med" len="med"/>
            </a:ln>
          </p:spPr>
        </p:cxnSp>
        <p:cxnSp>
          <p:nvCxnSpPr>
            <p:cNvPr id="588" name="Google Shape;588;p22"/>
            <p:cNvCxnSpPr/>
            <p:nvPr/>
          </p:nvCxnSpPr>
          <p:spPr>
            <a:xfrm rot="10800000" flipH="1">
              <a:off x="7921650" y="2826975"/>
              <a:ext cx="1384800" cy="2445000"/>
            </a:xfrm>
            <a:prstGeom prst="straightConnector1">
              <a:avLst/>
            </a:prstGeom>
            <a:noFill/>
            <a:ln w="9525" cap="rnd" cmpd="sng">
              <a:solidFill>
                <a:schemeClr val="accent4"/>
              </a:solidFill>
              <a:prstDash val="solid"/>
              <a:round/>
              <a:headEnd type="none" w="med" len="med"/>
              <a:tailEnd type="none" w="med" len="med"/>
            </a:ln>
          </p:spPr>
        </p:cxnSp>
        <p:cxnSp>
          <p:nvCxnSpPr>
            <p:cNvPr id="589" name="Google Shape;589;p22"/>
            <p:cNvCxnSpPr/>
            <p:nvPr/>
          </p:nvCxnSpPr>
          <p:spPr>
            <a:xfrm flipH="1">
              <a:off x="-211800" y="-216925"/>
              <a:ext cx="1634100" cy="3667500"/>
            </a:xfrm>
            <a:prstGeom prst="straightConnector1">
              <a:avLst/>
            </a:prstGeom>
            <a:noFill/>
            <a:ln w="9525" cap="rnd" cmpd="sng">
              <a:solidFill>
                <a:schemeClr val="accent4"/>
              </a:solidFill>
              <a:prstDash val="solid"/>
              <a:round/>
              <a:headEnd type="none" w="med" len="med"/>
              <a:tailEnd type="none" w="med" len="med"/>
            </a:ln>
          </p:spPr>
        </p:cxnSp>
        <p:cxnSp>
          <p:nvCxnSpPr>
            <p:cNvPr id="590" name="Google Shape;590;p22"/>
            <p:cNvCxnSpPr/>
            <p:nvPr/>
          </p:nvCxnSpPr>
          <p:spPr>
            <a:xfrm>
              <a:off x="-149525" y="1280050"/>
              <a:ext cx="1160100" cy="4104300"/>
            </a:xfrm>
            <a:prstGeom prst="straightConnector1">
              <a:avLst/>
            </a:prstGeom>
            <a:noFill/>
            <a:ln w="9525" cap="rnd" cmpd="sng">
              <a:solidFill>
                <a:schemeClr val="accent4"/>
              </a:solidFill>
              <a:prstDash val="solid"/>
              <a:round/>
              <a:headEnd type="none" w="med" len="med"/>
              <a:tailEnd type="none" w="med" len="med"/>
            </a:ln>
          </p:spPr>
        </p:cxnSp>
        <p:grpSp>
          <p:nvGrpSpPr>
            <p:cNvPr id="591" name="Google Shape;591;p22"/>
            <p:cNvGrpSpPr/>
            <p:nvPr/>
          </p:nvGrpSpPr>
          <p:grpSpPr>
            <a:xfrm>
              <a:off x="7774404" y="406675"/>
              <a:ext cx="718341" cy="718341"/>
              <a:chOff x="30975" y="3360397"/>
              <a:chExt cx="539700" cy="539700"/>
            </a:xfrm>
          </p:grpSpPr>
          <p:sp>
            <p:nvSpPr>
              <p:cNvPr id="592" name="Google Shape;592;p22"/>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22"/>
            <p:cNvGrpSpPr/>
            <p:nvPr/>
          </p:nvGrpSpPr>
          <p:grpSpPr>
            <a:xfrm>
              <a:off x="360829" y="3949925"/>
              <a:ext cx="718341" cy="718341"/>
              <a:chOff x="30975" y="3360397"/>
              <a:chExt cx="539700" cy="539700"/>
            </a:xfrm>
          </p:grpSpPr>
          <p:sp>
            <p:nvSpPr>
              <p:cNvPr id="595" name="Google Shape;595;p22"/>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2"/>
            <p:cNvGrpSpPr/>
            <p:nvPr/>
          </p:nvGrpSpPr>
          <p:grpSpPr>
            <a:xfrm>
              <a:off x="837256" y="1663218"/>
              <a:ext cx="334182" cy="334182"/>
              <a:chOff x="-83525" y="4333650"/>
              <a:chExt cx="539700" cy="539700"/>
            </a:xfrm>
          </p:grpSpPr>
          <p:sp>
            <p:nvSpPr>
              <p:cNvPr id="598" name="Google Shape;598;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22"/>
            <p:cNvGrpSpPr/>
            <p:nvPr/>
          </p:nvGrpSpPr>
          <p:grpSpPr>
            <a:xfrm>
              <a:off x="8158556" y="3680318"/>
              <a:ext cx="334182" cy="334182"/>
              <a:chOff x="-83525" y="4333650"/>
              <a:chExt cx="539700" cy="539700"/>
            </a:xfrm>
          </p:grpSpPr>
          <p:sp>
            <p:nvSpPr>
              <p:cNvPr id="601" name="Google Shape;601;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22"/>
            <p:cNvGrpSpPr/>
            <p:nvPr/>
          </p:nvGrpSpPr>
          <p:grpSpPr>
            <a:xfrm>
              <a:off x="7721931" y="2571743"/>
              <a:ext cx="334182" cy="334182"/>
              <a:chOff x="-83525" y="4333650"/>
              <a:chExt cx="539700" cy="539700"/>
            </a:xfrm>
          </p:grpSpPr>
          <p:sp>
            <p:nvSpPr>
              <p:cNvPr id="604" name="Google Shape;604;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6" name="Google Shape;606;p22"/>
          <p:cNvSpPr txBox="1">
            <a:spLocks noGrp="1"/>
          </p:cNvSpPr>
          <p:nvPr>
            <p:ph type="subTitle" idx="1"/>
          </p:nvPr>
        </p:nvSpPr>
        <p:spPr>
          <a:xfrm>
            <a:off x="2064650" y="4014500"/>
            <a:ext cx="5014800" cy="5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07" name="Google Shape;607;p2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BLANK_1_1_1_2_1_1_1">
    <p:spTree>
      <p:nvGrpSpPr>
        <p:cNvPr id="1" name="Shape 608"/>
        <p:cNvGrpSpPr/>
        <p:nvPr/>
      </p:nvGrpSpPr>
      <p:grpSpPr>
        <a:xfrm>
          <a:off x="0" y="0"/>
          <a:ext cx="0" cy="0"/>
          <a:chOff x="0" y="0"/>
          <a:chExt cx="0" cy="0"/>
        </a:xfrm>
      </p:grpSpPr>
      <p:grpSp>
        <p:nvGrpSpPr>
          <p:cNvPr id="609" name="Google Shape;609;p23"/>
          <p:cNvGrpSpPr/>
          <p:nvPr/>
        </p:nvGrpSpPr>
        <p:grpSpPr>
          <a:xfrm rot="10800000" flipH="1">
            <a:off x="0" y="0"/>
            <a:ext cx="9144000" cy="5143500"/>
            <a:chOff x="0" y="0"/>
            <a:chExt cx="9144000" cy="5143500"/>
          </a:xfrm>
        </p:grpSpPr>
        <p:sp>
          <p:nvSpPr>
            <p:cNvPr id="610" name="Google Shape;610;p23"/>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3"/>
          <p:cNvGrpSpPr/>
          <p:nvPr/>
        </p:nvGrpSpPr>
        <p:grpSpPr>
          <a:xfrm>
            <a:off x="-162000" y="-104750"/>
            <a:ext cx="9456100" cy="5526550"/>
            <a:chOff x="-162000" y="-104750"/>
            <a:chExt cx="9456100" cy="5526550"/>
          </a:xfrm>
        </p:grpSpPr>
        <p:cxnSp>
          <p:nvCxnSpPr>
            <p:cNvPr id="613" name="Google Shape;613;p23"/>
            <p:cNvCxnSpPr/>
            <p:nvPr/>
          </p:nvCxnSpPr>
          <p:spPr>
            <a:xfrm flipH="1">
              <a:off x="8046450" y="-53850"/>
              <a:ext cx="684900" cy="5275800"/>
            </a:xfrm>
            <a:prstGeom prst="straightConnector1">
              <a:avLst/>
            </a:prstGeom>
            <a:noFill/>
            <a:ln w="9525" cap="rnd" cmpd="sng">
              <a:solidFill>
                <a:schemeClr val="accent4"/>
              </a:solidFill>
              <a:prstDash val="solid"/>
              <a:round/>
              <a:headEnd type="none" w="med" len="med"/>
              <a:tailEnd type="none" w="med" len="med"/>
            </a:ln>
          </p:spPr>
        </p:cxnSp>
        <p:grpSp>
          <p:nvGrpSpPr>
            <p:cNvPr id="614" name="Google Shape;614;p23"/>
            <p:cNvGrpSpPr/>
            <p:nvPr/>
          </p:nvGrpSpPr>
          <p:grpSpPr>
            <a:xfrm>
              <a:off x="786069" y="205830"/>
              <a:ext cx="334182" cy="334182"/>
              <a:chOff x="-83525" y="4333650"/>
              <a:chExt cx="539700" cy="539700"/>
            </a:xfrm>
          </p:grpSpPr>
          <p:sp>
            <p:nvSpPr>
              <p:cNvPr id="615" name="Google Shape;615;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7" name="Google Shape;617;p23"/>
            <p:cNvCxnSpPr/>
            <p:nvPr/>
          </p:nvCxnSpPr>
          <p:spPr>
            <a:xfrm rot="10800000" flipH="1">
              <a:off x="4341400" y="4174325"/>
              <a:ext cx="4952700" cy="1122600"/>
            </a:xfrm>
            <a:prstGeom prst="straightConnector1">
              <a:avLst/>
            </a:prstGeom>
            <a:noFill/>
            <a:ln w="9525" cap="rnd" cmpd="sng">
              <a:solidFill>
                <a:schemeClr val="accent4"/>
              </a:solidFill>
              <a:prstDash val="solid"/>
              <a:round/>
              <a:headEnd type="none" w="med" len="med"/>
              <a:tailEnd type="none" w="med" len="med"/>
            </a:ln>
          </p:spPr>
        </p:cxnSp>
        <p:cxnSp>
          <p:nvCxnSpPr>
            <p:cNvPr id="618" name="Google Shape;618;p23"/>
            <p:cNvCxnSpPr/>
            <p:nvPr/>
          </p:nvCxnSpPr>
          <p:spPr>
            <a:xfrm>
              <a:off x="-162000" y="3226100"/>
              <a:ext cx="1122600" cy="2195700"/>
            </a:xfrm>
            <a:prstGeom prst="straightConnector1">
              <a:avLst/>
            </a:prstGeom>
            <a:noFill/>
            <a:ln w="9525" cap="rnd" cmpd="sng">
              <a:solidFill>
                <a:schemeClr val="accent4"/>
              </a:solidFill>
              <a:prstDash val="solid"/>
              <a:round/>
              <a:headEnd type="none" w="med" len="med"/>
              <a:tailEnd type="none" w="med" len="med"/>
            </a:ln>
          </p:spPr>
        </p:cxnSp>
        <p:cxnSp>
          <p:nvCxnSpPr>
            <p:cNvPr id="619" name="Google Shape;619;p23"/>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620" name="Google Shape;620;p23"/>
            <p:cNvCxnSpPr/>
            <p:nvPr/>
          </p:nvCxnSpPr>
          <p:spPr>
            <a:xfrm rot="10800000" flipH="1">
              <a:off x="-124575" y="-104750"/>
              <a:ext cx="3729900" cy="1235100"/>
            </a:xfrm>
            <a:prstGeom prst="straightConnector1">
              <a:avLst/>
            </a:prstGeom>
            <a:noFill/>
            <a:ln w="9525" cap="rnd" cmpd="sng">
              <a:solidFill>
                <a:schemeClr val="accent4"/>
              </a:solidFill>
              <a:prstDash val="solid"/>
              <a:round/>
              <a:headEnd type="none" w="med" len="med"/>
              <a:tailEnd type="none" w="med" len="med"/>
            </a:ln>
          </p:spPr>
        </p:cxnSp>
        <p:cxnSp>
          <p:nvCxnSpPr>
            <p:cNvPr id="621" name="Google Shape;621;p23"/>
            <p:cNvCxnSpPr/>
            <p:nvPr/>
          </p:nvCxnSpPr>
          <p:spPr>
            <a:xfrm>
              <a:off x="8171150" y="-29800"/>
              <a:ext cx="1072800" cy="3742500"/>
            </a:xfrm>
            <a:prstGeom prst="straightConnector1">
              <a:avLst/>
            </a:prstGeom>
            <a:noFill/>
            <a:ln w="9525" cap="rnd" cmpd="sng">
              <a:solidFill>
                <a:schemeClr val="accent4"/>
              </a:solidFill>
              <a:prstDash val="solid"/>
              <a:round/>
              <a:headEnd type="none" w="med" len="med"/>
              <a:tailEnd type="none" w="med" len="med"/>
            </a:ln>
          </p:spPr>
        </p:cxnSp>
        <p:grpSp>
          <p:nvGrpSpPr>
            <p:cNvPr id="622" name="Google Shape;622;p23"/>
            <p:cNvGrpSpPr/>
            <p:nvPr/>
          </p:nvGrpSpPr>
          <p:grpSpPr>
            <a:xfrm>
              <a:off x="7800479" y="4080050"/>
              <a:ext cx="718341" cy="718341"/>
              <a:chOff x="30975" y="3360397"/>
              <a:chExt cx="539700" cy="539700"/>
            </a:xfrm>
          </p:grpSpPr>
          <p:sp>
            <p:nvSpPr>
              <p:cNvPr id="623" name="Google Shape;623;p23"/>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3"/>
            <p:cNvGrpSpPr/>
            <p:nvPr/>
          </p:nvGrpSpPr>
          <p:grpSpPr>
            <a:xfrm>
              <a:off x="242254" y="540000"/>
              <a:ext cx="718341" cy="718341"/>
              <a:chOff x="30975" y="3360397"/>
              <a:chExt cx="539700" cy="539700"/>
            </a:xfrm>
          </p:grpSpPr>
          <p:sp>
            <p:nvSpPr>
              <p:cNvPr id="626" name="Google Shape;626;p23"/>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23"/>
            <p:cNvGrpSpPr/>
            <p:nvPr/>
          </p:nvGrpSpPr>
          <p:grpSpPr>
            <a:xfrm>
              <a:off x="434331" y="3745880"/>
              <a:ext cx="334182" cy="334182"/>
              <a:chOff x="-83525" y="4333650"/>
              <a:chExt cx="539700" cy="539700"/>
            </a:xfrm>
          </p:grpSpPr>
          <p:sp>
            <p:nvSpPr>
              <p:cNvPr id="629" name="Google Shape;629;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3"/>
            <p:cNvGrpSpPr/>
            <p:nvPr/>
          </p:nvGrpSpPr>
          <p:grpSpPr>
            <a:xfrm>
              <a:off x="100131" y="4568543"/>
              <a:ext cx="334182" cy="334182"/>
              <a:chOff x="-83525" y="4333650"/>
              <a:chExt cx="539700" cy="539700"/>
            </a:xfrm>
          </p:grpSpPr>
          <p:sp>
            <p:nvSpPr>
              <p:cNvPr id="632" name="Google Shape;632;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23"/>
            <p:cNvGrpSpPr/>
            <p:nvPr/>
          </p:nvGrpSpPr>
          <p:grpSpPr>
            <a:xfrm>
              <a:off x="7992556" y="924168"/>
              <a:ext cx="334182" cy="334182"/>
              <a:chOff x="-83525" y="4333650"/>
              <a:chExt cx="539700" cy="539700"/>
            </a:xfrm>
          </p:grpSpPr>
          <p:sp>
            <p:nvSpPr>
              <p:cNvPr id="635" name="Google Shape;635;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23"/>
            <p:cNvGrpSpPr/>
            <p:nvPr/>
          </p:nvGrpSpPr>
          <p:grpSpPr>
            <a:xfrm>
              <a:off x="8809806" y="1398218"/>
              <a:ext cx="334182" cy="334182"/>
              <a:chOff x="-83525" y="4333650"/>
              <a:chExt cx="539700" cy="539700"/>
            </a:xfrm>
          </p:grpSpPr>
          <p:sp>
            <p:nvSpPr>
              <p:cNvPr id="638" name="Google Shape;638;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0" name="Google Shape;640;p23"/>
          <p:cNvSpPr txBox="1">
            <a:spLocks noGrp="1"/>
          </p:cNvSpPr>
          <p:nvPr>
            <p:ph type="subTitle" idx="1"/>
          </p:nvPr>
        </p:nvSpPr>
        <p:spPr>
          <a:xfrm>
            <a:off x="5146675" y="2409625"/>
            <a:ext cx="2653800" cy="10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1" name="Google Shape;641;p23"/>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MAIN_POINT_1">
    <p:spTree>
      <p:nvGrpSpPr>
        <p:cNvPr id="1" name="Shape 642"/>
        <p:cNvGrpSpPr/>
        <p:nvPr/>
      </p:nvGrpSpPr>
      <p:grpSpPr>
        <a:xfrm>
          <a:off x="0" y="0"/>
          <a:ext cx="0" cy="0"/>
          <a:chOff x="0" y="0"/>
          <a:chExt cx="0" cy="0"/>
        </a:xfrm>
      </p:grpSpPr>
      <p:grpSp>
        <p:nvGrpSpPr>
          <p:cNvPr id="643" name="Google Shape;643;p24"/>
          <p:cNvGrpSpPr/>
          <p:nvPr/>
        </p:nvGrpSpPr>
        <p:grpSpPr>
          <a:xfrm>
            <a:off x="0" y="0"/>
            <a:ext cx="9144000" cy="5143500"/>
            <a:chOff x="0" y="0"/>
            <a:chExt cx="9144000" cy="5143500"/>
          </a:xfrm>
        </p:grpSpPr>
        <p:sp>
          <p:nvSpPr>
            <p:cNvPr id="644" name="Google Shape;644;p2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4"/>
          <p:cNvGrpSpPr/>
          <p:nvPr/>
        </p:nvGrpSpPr>
        <p:grpSpPr>
          <a:xfrm rot="10800000">
            <a:off x="-24925" y="-37705"/>
            <a:ext cx="9280375" cy="5214400"/>
            <a:chOff x="-24925" y="-58550"/>
            <a:chExt cx="9280375" cy="5214400"/>
          </a:xfrm>
        </p:grpSpPr>
        <p:cxnSp>
          <p:nvCxnSpPr>
            <p:cNvPr id="647" name="Google Shape;647;p24"/>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648" name="Google Shape;648;p24"/>
            <p:cNvGrpSpPr/>
            <p:nvPr/>
          </p:nvGrpSpPr>
          <p:grpSpPr>
            <a:xfrm>
              <a:off x="8355390" y="368163"/>
              <a:ext cx="718341" cy="718341"/>
              <a:chOff x="-83525" y="4333650"/>
              <a:chExt cx="539700" cy="539700"/>
            </a:xfrm>
          </p:grpSpPr>
          <p:sp>
            <p:nvSpPr>
              <p:cNvPr id="649" name="Google Shape;649;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4"/>
            <p:cNvGrpSpPr/>
            <p:nvPr/>
          </p:nvGrpSpPr>
          <p:grpSpPr>
            <a:xfrm>
              <a:off x="8100801" y="168547"/>
              <a:ext cx="265640" cy="265640"/>
              <a:chOff x="-83525" y="4333650"/>
              <a:chExt cx="539700" cy="539700"/>
            </a:xfrm>
          </p:grpSpPr>
          <p:sp>
            <p:nvSpPr>
              <p:cNvPr id="652" name="Google Shape;652;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4" name="Google Shape;654;p24"/>
            <p:cNvCxnSpPr/>
            <p:nvPr/>
          </p:nvCxnSpPr>
          <p:spPr>
            <a:xfrm>
              <a:off x="8552850" y="-58550"/>
              <a:ext cx="690000" cy="3040200"/>
            </a:xfrm>
            <a:prstGeom prst="straightConnector1">
              <a:avLst/>
            </a:prstGeom>
            <a:noFill/>
            <a:ln w="9525" cap="rnd" cmpd="sng">
              <a:solidFill>
                <a:schemeClr val="accent4"/>
              </a:solidFill>
              <a:prstDash val="solid"/>
              <a:round/>
              <a:headEnd type="none" w="med" len="med"/>
              <a:tailEnd type="none" w="med" len="med"/>
            </a:ln>
          </p:spPr>
        </p:cxnSp>
        <p:cxnSp>
          <p:nvCxnSpPr>
            <p:cNvPr id="655" name="Google Shape;655;p24"/>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656" name="Google Shape;656;p24"/>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657" name="Google Shape;657;p24"/>
            <p:cNvGrpSpPr/>
            <p:nvPr/>
          </p:nvGrpSpPr>
          <p:grpSpPr>
            <a:xfrm>
              <a:off x="952751" y="4809147"/>
              <a:ext cx="265640" cy="265640"/>
              <a:chOff x="-83525" y="4333650"/>
              <a:chExt cx="539700" cy="539700"/>
            </a:xfrm>
          </p:grpSpPr>
          <p:sp>
            <p:nvSpPr>
              <p:cNvPr id="658" name="Google Shape;658;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24"/>
            <p:cNvGrpSpPr/>
            <p:nvPr/>
          </p:nvGrpSpPr>
          <p:grpSpPr>
            <a:xfrm>
              <a:off x="216751" y="4572122"/>
              <a:ext cx="265640" cy="265640"/>
              <a:chOff x="-83525" y="4333650"/>
              <a:chExt cx="539700" cy="539700"/>
            </a:xfrm>
          </p:grpSpPr>
          <p:sp>
            <p:nvSpPr>
              <p:cNvPr id="661" name="Google Shape;661;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24"/>
            <p:cNvGrpSpPr/>
            <p:nvPr/>
          </p:nvGrpSpPr>
          <p:grpSpPr>
            <a:xfrm>
              <a:off x="3553751" y="4470672"/>
              <a:ext cx="265640" cy="265640"/>
              <a:chOff x="-83525" y="4333650"/>
              <a:chExt cx="539700" cy="539700"/>
            </a:xfrm>
          </p:grpSpPr>
          <p:sp>
            <p:nvSpPr>
              <p:cNvPr id="664" name="Google Shape;664;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24"/>
            <p:cNvGrpSpPr/>
            <p:nvPr/>
          </p:nvGrpSpPr>
          <p:grpSpPr>
            <a:xfrm>
              <a:off x="852951" y="168547"/>
              <a:ext cx="265640" cy="265640"/>
              <a:chOff x="-83525" y="4333650"/>
              <a:chExt cx="539700" cy="539700"/>
            </a:xfrm>
          </p:grpSpPr>
          <p:sp>
            <p:nvSpPr>
              <p:cNvPr id="667" name="Google Shape;667;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24"/>
            <p:cNvGrpSpPr/>
            <p:nvPr/>
          </p:nvGrpSpPr>
          <p:grpSpPr>
            <a:xfrm>
              <a:off x="185551" y="1478397"/>
              <a:ext cx="265640" cy="265640"/>
              <a:chOff x="-83525" y="4333650"/>
              <a:chExt cx="539700" cy="539700"/>
            </a:xfrm>
          </p:grpSpPr>
          <p:sp>
            <p:nvSpPr>
              <p:cNvPr id="670" name="Google Shape;670;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4"/>
            <p:cNvGrpSpPr/>
            <p:nvPr/>
          </p:nvGrpSpPr>
          <p:grpSpPr>
            <a:xfrm>
              <a:off x="89588" y="456150"/>
              <a:ext cx="718341" cy="718341"/>
              <a:chOff x="-83525" y="4333650"/>
              <a:chExt cx="539700" cy="539700"/>
            </a:xfrm>
          </p:grpSpPr>
          <p:sp>
            <p:nvSpPr>
              <p:cNvPr id="673" name="Google Shape;673;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a:off x="403375" y="4187471"/>
              <a:ext cx="477473" cy="477473"/>
              <a:chOff x="-83525" y="4333650"/>
              <a:chExt cx="539700" cy="539700"/>
            </a:xfrm>
          </p:grpSpPr>
          <p:sp>
            <p:nvSpPr>
              <p:cNvPr id="676" name="Google Shape;676;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8" name="Google Shape;678;p24"/>
          <p:cNvSpPr txBox="1">
            <a:spLocks noGrp="1"/>
          </p:cNvSpPr>
          <p:nvPr>
            <p:ph type="subTitle" idx="1"/>
          </p:nvPr>
        </p:nvSpPr>
        <p:spPr>
          <a:xfrm>
            <a:off x="2638550" y="3294450"/>
            <a:ext cx="38670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9" name="Google Shape;679;p24"/>
          <p:cNvSpPr txBox="1">
            <a:spLocks noGrp="1"/>
          </p:cNvSpPr>
          <p:nvPr>
            <p:ph type="title"/>
          </p:nvPr>
        </p:nvSpPr>
        <p:spPr>
          <a:xfrm>
            <a:off x="1178850" y="1246350"/>
            <a:ext cx="6786300" cy="227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14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BLANK_1_1_1_2_1_1_1_2">
    <p:spTree>
      <p:nvGrpSpPr>
        <p:cNvPr id="1" name="Shape 680"/>
        <p:cNvGrpSpPr/>
        <p:nvPr/>
      </p:nvGrpSpPr>
      <p:grpSpPr>
        <a:xfrm>
          <a:off x="0" y="0"/>
          <a:ext cx="0" cy="0"/>
          <a:chOff x="0" y="0"/>
          <a:chExt cx="0" cy="0"/>
        </a:xfrm>
      </p:grpSpPr>
      <p:grpSp>
        <p:nvGrpSpPr>
          <p:cNvPr id="681" name="Google Shape;681;p25"/>
          <p:cNvGrpSpPr/>
          <p:nvPr/>
        </p:nvGrpSpPr>
        <p:grpSpPr>
          <a:xfrm rot="10800000" flipH="1">
            <a:off x="0" y="0"/>
            <a:ext cx="9144000" cy="5143500"/>
            <a:chOff x="0" y="0"/>
            <a:chExt cx="9144000" cy="5143500"/>
          </a:xfrm>
        </p:grpSpPr>
        <p:sp>
          <p:nvSpPr>
            <p:cNvPr id="682" name="Google Shape;682;p25"/>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flipH="1">
            <a:off x="-162000" y="-104750"/>
            <a:ext cx="9456100" cy="5526550"/>
            <a:chOff x="-162000" y="-104750"/>
            <a:chExt cx="9456100" cy="5526550"/>
          </a:xfrm>
        </p:grpSpPr>
        <p:cxnSp>
          <p:nvCxnSpPr>
            <p:cNvPr id="685" name="Google Shape;685;p25"/>
            <p:cNvCxnSpPr/>
            <p:nvPr/>
          </p:nvCxnSpPr>
          <p:spPr>
            <a:xfrm flipH="1">
              <a:off x="8046450" y="-53850"/>
              <a:ext cx="684900" cy="5275800"/>
            </a:xfrm>
            <a:prstGeom prst="straightConnector1">
              <a:avLst/>
            </a:prstGeom>
            <a:noFill/>
            <a:ln w="9525" cap="rnd" cmpd="sng">
              <a:solidFill>
                <a:schemeClr val="accent4"/>
              </a:solidFill>
              <a:prstDash val="solid"/>
              <a:round/>
              <a:headEnd type="none" w="med" len="med"/>
              <a:tailEnd type="none" w="med" len="med"/>
            </a:ln>
          </p:spPr>
        </p:cxnSp>
        <p:grpSp>
          <p:nvGrpSpPr>
            <p:cNvPr id="686" name="Google Shape;686;p25"/>
            <p:cNvGrpSpPr/>
            <p:nvPr/>
          </p:nvGrpSpPr>
          <p:grpSpPr>
            <a:xfrm>
              <a:off x="786069" y="205830"/>
              <a:ext cx="334182" cy="334182"/>
              <a:chOff x="-83525" y="4333650"/>
              <a:chExt cx="539700" cy="539700"/>
            </a:xfrm>
          </p:grpSpPr>
          <p:sp>
            <p:nvSpPr>
              <p:cNvPr id="687" name="Google Shape;687;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9" name="Google Shape;689;p25"/>
            <p:cNvCxnSpPr/>
            <p:nvPr/>
          </p:nvCxnSpPr>
          <p:spPr>
            <a:xfrm rot="10800000" flipH="1">
              <a:off x="4341400" y="4174325"/>
              <a:ext cx="4952700" cy="1122600"/>
            </a:xfrm>
            <a:prstGeom prst="straightConnector1">
              <a:avLst/>
            </a:prstGeom>
            <a:noFill/>
            <a:ln w="9525" cap="rnd" cmpd="sng">
              <a:solidFill>
                <a:schemeClr val="accent4"/>
              </a:solidFill>
              <a:prstDash val="solid"/>
              <a:round/>
              <a:headEnd type="none" w="med" len="med"/>
              <a:tailEnd type="none" w="med" len="med"/>
            </a:ln>
          </p:spPr>
        </p:cxnSp>
        <p:cxnSp>
          <p:nvCxnSpPr>
            <p:cNvPr id="690" name="Google Shape;690;p25"/>
            <p:cNvCxnSpPr/>
            <p:nvPr/>
          </p:nvCxnSpPr>
          <p:spPr>
            <a:xfrm>
              <a:off x="-162000" y="3226100"/>
              <a:ext cx="1122600" cy="2195700"/>
            </a:xfrm>
            <a:prstGeom prst="straightConnector1">
              <a:avLst/>
            </a:prstGeom>
            <a:noFill/>
            <a:ln w="9525" cap="rnd" cmpd="sng">
              <a:solidFill>
                <a:schemeClr val="accent4"/>
              </a:solidFill>
              <a:prstDash val="solid"/>
              <a:round/>
              <a:headEnd type="none" w="med" len="med"/>
              <a:tailEnd type="none" w="med" len="med"/>
            </a:ln>
          </p:spPr>
        </p:cxnSp>
        <p:cxnSp>
          <p:nvCxnSpPr>
            <p:cNvPr id="691" name="Google Shape;691;p25"/>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692" name="Google Shape;692;p25"/>
            <p:cNvCxnSpPr/>
            <p:nvPr/>
          </p:nvCxnSpPr>
          <p:spPr>
            <a:xfrm rot="10800000" flipH="1">
              <a:off x="-124575" y="-104750"/>
              <a:ext cx="3729900" cy="1235100"/>
            </a:xfrm>
            <a:prstGeom prst="straightConnector1">
              <a:avLst/>
            </a:prstGeom>
            <a:noFill/>
            <a:ln w="9525" cap="rnd" cmpd="sng">
              <a:solidFill>
                <a:schemeClr val="accent4"/>
              </a:solidFill>
              <a:prstDash val="solid"/>
              <a:round/>
              <a:headEnd type="none" w="med" len="med"/>
              <a:tailEnd type="none" w="med" len="med"/>
            </a:ln>
          </p:spPr>
        </p:cxnSp>
        <p:cxnSp>
          <p:nvCxnSpPr>
            <p:cNvPr id="693" name="Google Shape;693;p25"/>
            <p:cNvCxnSpPr/>
            <p:nvPr/>
          </p:nvCxnSpPr>
          <p:spPr>
            <a:xfrm>
              <a:off x="8171150" y="-29800"/>
              <a:ext cx="1072800" cy="3742500"/>
            </a:xfrm>
            <a:prstGeom prst="straightConnector1">
              <a:avLst/>
            </a:prstGeom>
            <a:noFill/>
            <a:ln w="9525" cap="rnd" cmpd="sng">
              <a:solidFill>
                <a:schemeClr val="accent4"/>
              </a:solidFill>
              <a:prstDash val="solid"/>
              <a:round/>
              <a:headEnd type="none" w="med" len="med"/>
              <a:tailEnd type="none" w="med" len="med"/>
            </a:ln>
          </p:spPr>
        </p:cxnSp>
        <p:grpSp>
          <p:nvGrpSpPr>
            <p:cNvPr id="694" name="Google Shape;694;p25"/>
            <p:cNvGrpSpPr/>
            <p:nvPr/>
          </p:nvGrpSpPr>
          <p:grpSpPr>
            <a:xfrm>
              <a:off x="7800479" y="4080050"/>
              <a:ext cx="718341" cy="718341"/>
              <a:chOff x="30975" y="3360397"/>
              <a:chExt cx="539700" cy="539700"/>
            </a:xfrm>
          </p:grpSpPr>
          <p:sp>
            <p:nvSpPr>
              <p:cNvPr id="695" name="Google Shape;695;p2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25"/>
            <p:cNvGrpSpPr/>
            <p:nvPr/>
          </p:nvGrpSpPr>
          <p:grpSpPr>
            <a:xfrm>
              <a:off x="242254" y="540000"/>
              <a:ext cx="718341" cy="718341"/>
              <a:chOff x="30975" y="3360397"/>
              <a:chExt cx="539700" cy="539700"/>
            </a:xfrm>
          </p:grpSpPr>
          <p:sp>
            <p:nvSpPr>
              <p:cNvPr id="698" name="Google Shape;698;p2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25"/>
            <p:cNvGrpSpPr/>
            <p:nvPr/>
          </p:nvGrpSpPr>
          <p:grpSpPr>
            <a:xfrm>
              <a:off x="434331" y="3745880"/>
              <a:ext cx="334182" cy="334182"/>
              <a:chOff x="-83525" y="4333650"/>
              <a:chExt cx="539700" cy="539700"/>
            </a:xfrm>
          </p:grpSpPr>
          <p:sp>
            <p:nvSpPr>
              <p:cNvPr id="701" name="Google Shape;701;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25"/>
            <p:cNvGrpSpPr/>
            <p:nvPr/>
          </p:nvGrpSpPr>
          <p:grpSpPr>
            <a:xfrm>
              <a:off x="100131" y="4568543"/>
              <a:ext cx="334182" cy="334182"/>
              <a:chOff x="-83525" y="4333650"/>
              <a:chExt cx="539700" cy="539700"/>
            </a:xfrm>
          </p:grpSpPr>
          <p:sp>
            <p:nvSpPr>
              <p:cNvPr id="704" name="Google Shape;704;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5"/>
            <p:cNvGrpSpPr/>
            <p:nvPr/>
          </p:nvGrpSpPr>
          <p:grpSpPr>
            <a:xfrm>
              <a:off x="7992556" y="924168"/>
              <a:ext cx="334182" cy="334182"/>
              <a:chOff x="-83525" y="4333650"/>
              <a:chExt cx="539700" cy="539700"/>
            </a:xfrm>
          </p:grpSpPr>
          <p:sp>
            <p:nvSpPr>
              <p:cNvPr id="707" name="Google Shape;707;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5"/>
            <p:cNvGrpSpPr/>
            <p:nvPr/>
          </p:nvGrpSpPr>
          <p:grpSpPr>
            <a:xfrm>
              <a:off x="8809806" y="1398218"/>
              <a:ext cx="334182" cy="334182"/>
              <a:chOff x="-83525" y="4333650"/>
              <a:chExt cx="539700" cy="539700"/>
            </a:xfrm>
          </p:grpSpPr>
          <p:sp>
            <p:nvSpPr>
              <p:cNvPr id="710" name="Google Shape;710;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2" name="Google Shape;712;p25"/>
          <p:cNvSpPr txBox="1">
            <a:spLocks noGrp="1"/>
          </p:cNvSpPr>
          <p:nvPr>
            <p:ph type="subTitle" idx="1"/>
          </p:nvPr>
        </p:nvSpPr>
        <p:spPr>
          <a:xfrm>
            <a:off x="2211600" y="1818425"/>
            <a:ext cx="4720800" cy="233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sz="1400"/>
            </a:lvl1pPr>
            <a:lvl2pPr lvl="1" rtl="0">
              <a:lnSpc>
                <a:spcPct val="100000"/>
              </a:lnSpc>
              <a:spcBef>
                <a:spcPts val="160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713" name="Google Shape;713;p2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14"/>
        <p:cNvGrpSpPr/>
        <p:nvPr/>
      </p:nvGrpSpPr>
      <p:grpSpPr>
        <a:xfrm>
          <a:off x="0" y="0"/>
          <a:ext cx="0" cy="0"/>
          <a:chOff x="0" y="0"/>
          <a:chExt cx="0" cy="0"/>
        </a:xfrm>
      </p:grpSpPr>
      <p:grpSp>
        <p:nvGrpSpPr>
          <p:cNvPr id="715" name="Google Shape;715;p26"/>
          <p:cNvGrpSpPr/>
          <p:nvPr/>
        </p:nvGrpSpPr>
        <p:grpSpPr>
          <a:xfrm rot="10800000" flipH="1">
            <a:off x="0" y="0"/>
            <a:ext cx="9144000" cy="5143500"/>
            <a:chOff x="0" y="0"/>
            <a:chExt cx="9144000" cy="5143500"/>
          </a:xfrm>
        </p:grpSpPr>
        <p:sp>
          <p:nvSpPr>
            <p:cNvPr id="716" name="Google Shape;716;p26"/>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26"/>
          <p:cNvGrpSpPr/>
          <p:nvPr/>
        </p:nvGrpSpPr>
        <p:grpSpPr>
          <a:xfrm>
            <a:off x="-49850" y="-92250"/>
            <a:ext cx="9311158" cy="5310575"/>
            <a:chOff x="-49850" y="-92250"/>
            <a:chExt cx="9311158" cy="5310575"/>
          </a:xfrm>
        </p:grpSpPr>
        <p:grpSp>
          <p:nvGrpSpPr>
            <p:cNvPr id="719" name="Google Shape;719;p26"/>
            <p:cNvGrpSpPr/>
            <p:nvPr/>
          </p:nvGrpSpPr>
          <p:grpSpPr>
            <a:xfrm>
              <a:off x="222781" y="149705"/>
              <a:ext cx="334182" cy="334182"/>
              <a:chOff x="-83525" y="4333650"/>
              <a:chExt cx="539700" cy="539700"/>
            </a:xfrm>
          </p:grpSpPr>
          <p:sp>
            <p:nvSpPr>
              <p:cNvPr id="720" name="Google Shape;720;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2" name="Google Shape;722;p26"/>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723" name="Google Shape;723;p26"/>
            <p:cNvCxnSpPr/>
            <p:nvPr/>
          </p:nvCxnSpPr>
          <p:spPr>
            <a:xfrm>
              <a:off x="-24900" y="340700"/>
              <a:ext cx="617400" cy="2862900"/>
            </a:xfrm>
            <a:prstGeom prst="straightConnector1">
              <a:avLst/>
            </a:prstGeom>
            <a:noFill/>
            <a:ln w="9525" cap="rnd" cmpd="sng">
              <a:solidFill>
                <a:schemeClr val="accent4"/>
              </a:solidFill>
              <a:prstDash val="solid"/>
              <a:round/>
              <a:headEnd type="none" w="med" len="med"/>
              <a:tailEnd type="none" w="med" len="med"/>
            </a:ln>
          </p:spPr>
        </p:cxnSp>
        <p:cxnSp>
          <p:nvCxnSpPr>
            <p:cNvPr id="724" name="Google Shape;724;p26"/>
            <p:cNvCxnSpPr/>
            <p:nvPr/>
          </p:nvCxnSpPr>
          <p:spPr>
            <a:xfrm>
              <a:off x="7884100" y="-39775"/>
              <a:ext cx="1297500" cy="1715400"/>
            </a:xfrm>
            <a:prstGeom prst="straightConnector1">
              <a:avLst/>
            </a:prstGeom>
            <a:noFill/>
            <a:ln w="9525" cap="rnd" cmpd="sng">
              <a:solidFill>
                <a:schemeClr val="accent4"/>
              </a:solidFill>
              <a:prstDash val="solid"/>
              <a:round/>
              <a:headEnd type="none" w="med" len="med"/>
              <a:tailEnd type="none" w="med" len="med"/>
            </a:ln>
          </p:spPr>
        </p:cxnSp>
        <p:cxnSp>
          <p:nvCxnSpPr>
            <p:cNvPr id="725" name="Google Shape;725;p26"/>
            <p:cNvCxnSpPr/>
            <p:nvPr/>
          </p:nvCxnSpPr>
          <p:spPr>
            <a:xfrm rot="10800000" flipH="1">
              <a:off x="7890325" y="4501025"/>
              <a:ext cx="1303500" cy="717300"/>
            </a:xfrm>
            <a:prstGeom prst="straightConnector1">
              <a:avLst/>
            </a:prstGeom>
            <a:noFill/>
            <a:ln w="9525" cap="rnd" cmpd="sng">
              <a:solidFill>
                <a:schemeClr val="accent4"/>
              </a:solidFill>
              <a:prstDash val="solid"/>
              <a:round/>
              <a:headEnd type="none" w="med" len="med"/>
              <a:tailEnd type="none" w="med" len="med"/>
            </a:ln>
          </p:spPr>
        </p:cxnSp>
        <p:cxnSp>
          <p:nvCxnSpPr>
            <p:cNvPr id="726" name="Google Shape;726;p26"/>
            <p:cNvCxnSpPr/>
            <p:nvPr/>
          </p:nvCxnSpPr>
          <p:spPr>
            <a:xfrm rot="10800000">
              <a:off x="8751100" y="3758675"/>
              <a:ext cx="237000" cy="1416000"/>
            </a:xfrm>
            <a:prstGeom prst="straightConnector1">
              <a:avLst/>
            </a:prstGeom>
            <a:noFill/>
            <a:ln w="9525" cap="rnd" cmpd="sng">
              <a:solidFill>
                <a:schemeClr val="accent4"/>
              </a:solidFill>
              <a:prstDash val="solid"/>
              <a:round/>
              <a:headEnd type="none" w="med" len="med"/>
              <a:tailEnd type="none" w="med" len="med"/>
            </a:ln>
          </p:spPr>
        </p:cxnSp>
        <p:cxnSp>
          <p:nvCxnSpPr>
            <p:cNvPr id="727" name="Google Shape;727;p26"/>
            <p:cNvCxnSpPr/>
            <p:nvPr/>
          </p:nvCxnSpPr>
          <p:spPr>
            <a:xfrm rot="10800000" flipH="1">
              <a:off x="-49850" y="4900350"/>
              <a:ext cx="3449400" cy="105900"/>
            </a:xfrm>
            <a:prstGeom prst="straightConnector1">
              <a:avLst/>
            </a:prstGeom>
            <a:noFill/>
            <a:ln w="9525" cap="rnd" cmpd="sng">
              <a:solidFill>
                <a:schemeClr val="accent4"/>
              </a:solidFill>
              <a:prstDash val="solid"/>
              <a:round/>
              <a:headEnd type="none" w="med" len="med"/>
              <a:tailEnd type="none" w="med" len="med"/>
            </a:ln>
          </p:spPr>
        </p:cxnSp>
        <p:cxnSp>
          <p:nvCxnSpPr>
            <p:cNvPr id="728" name="Google Shape;728;p26"/>
            <p:cNvCxnSpPr/>
            <p:nvPr/>
          </p:nvCxnSpPr>
          <p:spPr>
            <a:xfrm>
              <a:off x="-43625" y="3652750"/>
              <a:ext cx="867000" cy="1528200"/>
            </a:xfrm>
            <a:prstGeom prst="straightConnector1">
              <a:avLst/>
            </a:prstGeom>
            <a:noFill/>
            <a:ln w="9525" cap="rnd" cmpd="sng">
              <a:solidFill>
                <a:schemeClr val="accent4"/>
              </a:solidFill>
              <a:prstDash val="solid"/>
              <a:round/>
              <a:headEnd type="none" w="med" len="med"/>
              <a:tailEnd type="none" w="med" len="med"/>
            </a:ln>
          </p:spPr>
        </p:cxnSp>
        <p:grpSp>
          <p:nvGrpSpPr>
            <p:cNvPr id="729" name="Google Shape;729;p26"/>
            <p:cNvGrpSpPr/>
            <p:nvPr/>
          </p:nvGrpSpPr>
          <p:grpSpPr>
            <a:xfrm>
              <a:off x="9004" y="1818650"/>
              <a:ext cx="718341" cy="718341"/>
              <a:chOff x="30975" y="3360397"/>
              <a:chExt cx="539700" cy="539700"/>
            </a:xfrm>
          </p:grpSpPr>
          <p:sp>
            <p:nvSpPr>
              <p:cNvPr id="730" name="Google Shape;730;p26"/>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6"/>
            <p:cNvGrpSpPr/>
            <p:nvPr/>
          </p:nvGrpSpPr>
          <p:grpSpPr>
            <a:xfrm>
              <a:off x="8542967" y="4287900"/>
              <a:ext cx="718341" cy="718341"/>
              <a:chOff x="30975" y="3360397"/>
              <a:chExt cx="539700" cy="539700"/>
            </a:xfrm>
          </p:grpSpPr>
          <p:sp>
            <p:nvSpPr>
              <p:cNvPr id="733" name="Google Shape;733;p26"/>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26"/>
            <p:cNvGrpSpPr/>
            <p:nvPr/>
          </p:nvGrpSpPr>
          <p:grpSpPr>
            <a:xfrm>
              <a:off x="201081" y="3758680"/>
              <a:ext cx="334182" cy="334182"/>
              <a:chOff x="-83525" y="4333650"/>
              <a:chExt cx="539700" cy="539700"/>
            </a:xfrm>
          </p:grpSpPr>
          <p:sp>
            <p:nvSpPr>
              <p:cNvPr id="736" name="Google Shape;736;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26"/>
            <p:cNvGrpSpPr/>
            <p:nvPr/>
          </p:nvGrpSpPr>
          <p:grpSpPr>
            <a:xfrm>
              <a:off x="58706" y="4436418"/>
              <a:ext cx="334182" cy="334182"/>
              <a:chOff x="-83525" y="4333650"/>
              <a:chExt cx="539700" cy="539700"/>
            </a:xfrm>
          </p:grpSpPr>
          <p:sp>
            <p:nvSpPr>
              <p:cNvPr id="739" name="Google Shape;739;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26"/>
            <p:cNvGrpSpPr/>
            <p:nvPr/>
          </p:nvGrpSpPr>
          <p:grpSpPr>
            <a:xfrm>
              <a:off x="8653906" y="340693"/>
              <a:ext cx="334182" cy="334182"/>
              <a:chOff x="-83525" y="4333650"/>
              <a:chExt cx="539700" cy="539700"/>
            </a:xfrm>
          </p:grpSpPr>
          <p:sp>
            <p:nvSpPr>
              <p:cNvPr id="742" name="Google Shape;742;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26"/>
            <p:cNvGrpSpPr/>
            <p:nvPr/>
          </p:nvGrpSpPr>
          <p:grpSpPr>
            <a:xfrm>
              <a:off x="8460556" y="1450943"/>
              <a:ext cx="334182" cy="334182"/>
              <a:chOff x="-83525" y="4333650"/>
              <a:chExt cx="539700" cy="539700"/>
            </a:xfrm>
          </p:grpSpPr>
          <p:sp>
            <p:nvSpPr>
              <p:cNvPr id="745" name="Google Shape;745;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7" name="Google Shape;747;p2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48" name="Google Shape;748;p26"/>
          <p:cNvSpPr txBox="1">
            <a:spLocks noGrp="1"/>
          </p:cNvSpPr>
          <p:nvPr>
            <p:ph type="title" idx="2"/>
          </p:nvPr>
        </p:nvSpPr>
        <p:spPr>
          <a:xfrm>
            <a:off x="720000" y="3625463"/>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9" name="Google Shape;749;p26"/>
          <p:cNvSpPr txBox="1">
            <a:spLocks noGrp="1"/>
          </p:cNvSpPr>
          <p:nvPr>
            <p:ph type="subTitle" idx="1"/>
          </p:nvPr>
        </p:nvSpPr>
        <p:spPr>
          <a:xfrm>
            <a:off x="720000" y="4000778"/>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0" name="Google Shape;750;p26"/>
          <p:cNvSpPr txBox="1">
            <a:spLocks noGrp="1"/>
          </p:cNvSpPr>
          <p:nvPr>
            <p:ph type="title" idx="3"/>
          </p:nvPr>
        </p:nvSpPr>
        <p:spPr>
          <a:xfrm>
            <a:off x="3403800" y="3625475"/>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51" name="Google Shape;751;p26"/>
          <p:cNvSpPr txBox="1">
            <a:spLocks noGrp="1"/>
          </p:cNvSpPr>
          <p:nvPr>
            <p:ph type="subTitle" idx="4"/>
          </p:nvPr>
        </p:nvSpPr>
        <p:spPr>
          <a:xfrm>
            <a:off x="3403800" y="4000791"/>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2" name="Google Shape;752;p26"/>
          <p:cNvSpPr txBox="1">
            <a:spLocks noGrp="1"/>
          </p:cNvSpPr>
          <p:nvPr>
            <p:ph type="title" idx="5"/>
          </p:nvPr>
        </p:nvSpPr>
        <p:spPr>
          <a:xfrm>
            <a:off x="6087600" y="3625463"/>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53" name="Google Shape;753;p26"/>
          <p:cNvSpPr txBox="1">
            <a:spLocks noGrp="1"/>
          </p:cNvSpPr>
          <p:nvPr>
            <p:ph type="subTitle" idx="6"/>
          </p:nvPr>
        </p:nvSpPr>
        <p:spPr>
          <a:xfrm>
            <a:off x="6087600" y="4000778"/>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54"/>
        <p:cNvGrpSpPr/>
        <p:nvPr/>
      </p:nvGrpSpPr>
      <p:grpSpPr>
        <a:xfrm>
          <a:off x="0" y="0"/>
          <a:ext cx="0" cy="0"/>
          <a:chOff x="0" y="0"/>
          <a:chExt cx="0" cy="0"/>
        </a:xfrm>
      </p:grpSpPr>
      <p:sp>
        <p:nvSpPr>
          <p:cNvPr id="755" name="Google Shape;755;p27"/>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27"/>
          <p:cNvGrpSpPr/>
          <p:nvPr/>
        </p:nvGrpSpPr>
        <p:grpSpPr>
          <a:xfrm>
            <a:off x="-12825" y="-83450"/>
            <a:ext cx="9219398" cy="5308025"/>
            <a:chOff x="-12825" y="-83450"/>
            <a:chExt cx="9219398" cy="5308025"/>
          </a:xfrm>
        </p:grpSpPr>
        <p:cxnSp>
          <p:nvCxnSpPr>
            <p:cNvPr id="757" name="Google Shape;757;p27"/>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758" name="Google Shape;758;p27"/>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759" name="Google Shape;759;p27"/>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760" name="Google Shape;760;p27"/>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761" name="Google Shape;761;p27"/>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762" name="Google Shape;762;p27"/>
            <p:cNvGrpSpPr/>
            <p:nvPr/>
          </p:nvGrpSpPr>
          <p:grpSpPr>
            <a:xfrm>
              <a:off x="64804" y="834125"/>
              <a:ext cx="718341" cy="718341"/>
              <a:chOff x="-83525" y="4333650"/>
              <a:chExt cx="539700" cy="539700"/>
            </a:xfrm>
          </p:grpSpPr>
          <p:sp>
            <p:nvSpPr>
              <p:cNvPr id="763" name="Google Shape;763;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27"/>
            <p:cNvGrpSpPr/>
            <p:nvPr/>
          </p:nvGrpSpPr>
          <p:grpSpPr>
            <a:xfrm>
              <a:off x="8064829" y="180825"/>
              <a:ext cx="718341" cy="718341"/>
              <a:chOff x="-83525" y="4333650"/>
              <a:chExt cx="539700" cy="539700"/>
            </a:xfrm>
          </p:grpSpPr>
          <p:sp>
            <p:nvSpPr>
              <p:cNvPr id="766" name="Google Shape;766;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27"/>
            <p:cNvGrpSpPr/>
            <p:nvPr/>
          </p:nvGrpSpPr>
          <p:grpSpPr>
            <a:xfrm>
              <a:off x="108716" y="3627493"/>
              <a:ext cx="334182" cy="334182"/>
              <a:chOff x="-83525" y="4333650"/>
              <a:chExt cx="539700" cy="539700"/>
            </a:xfrm>
          </p:grpSpPr>
          <p:sp>
            <p:nvSpPr>
              <p:cNvPr id="769" name="Google Shape;769;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27"/>
            <p:cNvGrpSpPr/>
            <p:nvPr/>
          </p:nvGrpSpPr>
          <p:grpSpPr>
            <a:xfrm>
              <a:off x="8872390" y="3652442"/>
              <a:ext cx="334182" cy="334182"/>
              <a:chOff x="-83525" y="4333650"/>
              <a:chExt cx="539700" cy="539700"/>
            </a:xfrm>
          </p:grpSpPr>
          <p:sp>
            <p:nvSpPr>
              <p:cNvPr id="772" name="Google Shape;772;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27"/>
            <p:cNvGrpSpPr/>
            <p:nvPr/>
          </p:nvGrpSpPr>
          <p:grpSpPr>
            <a:xfrm>
              <a:off x="8538215" y="3184617"/>
              <a:ext cx="334182" cy="334182"/>
              <a:chOff x="-83525" y="4333650"/>
              <a:chExt cx="539700" cy="539700"/>
            </a:xfrm>
          </p:grpSpPr>
          <p:sp>
            <p:nvSpPr>
              <p:cNvPr id="775" name="Google Shape;775;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27"/>
            <p:cNvGrpSpPr/>
            <p:nvPr/>
          </p:nvGrpSpPr>
          <p:grpSpPr>
            <a:xfrm>
              <a:off x="8725315" y="1218292"/>
              <a:ext cx="334182" cy="334182"/>
              <a:chOff x="-83525" y="4333650"/>
              <a:chExt cx="539700" cy="539700"/>
            </a:xfrm>
          </p:grpSpPr>
          <p:sp>
            <p:nvSpPr>
              <p:cNvPr id="778" name="Google Shape;778;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27"/>
            <p:cNvGrpSpPr/>
            <p:nvPr/>
          </p:nvGrpSpPr>
          <p:grpSpPr>
            <a:xfrm>
              <a:off x="828790" y="126742"/>
              <a:ext cx="334182" cy="334182"/>
              <a:chOff x="-83525" y="4333650"/>
              <a:chExt cx="539700" cy="539700"/>
            </a:xfrm>
          </p:grpSpPr>
          <p:sp>
            <p:nvSpPr>
              <p:cNvPr id="781" name="Google Shape;781;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3" name="Google Shape;783;p27"/>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84" name="Google Shape;784;p27"/>
          <p:cNvSpPr txBox="1">
            <a:spLocks noGrp="1"/>
          </p:cNvSpPr>
          <p:nvPr>
            <p:ph type="title" idx="2"/>
          </p:nvPr>
        </p:nvSpPr>
        <p:spPr>
          <a:xfrm>
            <a:off x="1845637" y="1852475"/>
            <a:ext cx="27105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85" name="Google Shape;785;p27"/>
          <p:cNvSpPr txBox="1">
            <a:spLocks noGrp="1"/>
          </p:cNvSpPr>
          <p:nvPr>
            <p:ph type="subTitle" idx="1"/>
          </p:nvPr>
        </p:nvSpPr>
        <p:spPr>
          <a:xfrm>
            <a:off x="1845649" y="22104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6" name="Google Shape;786;p27"/>
          <p:cNvSpPr txBox="1">
            <a:spLocks noGrp="1"/>
          </p:cNvSpPr>
          <p:nvPr>
            <p:ph type="title" idx="3"/>
          </p:nvPr>
        </p:nvSpPr>
        <p:spPr>
          <a:xfrm>
            <a:off x="5713462" y="1852475"/>
            <a:ext cx="27105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87" name="Google Shape;787;p27"/>
          <p:cNvSpPr txBox="1">
            <a:spLocks noGrp="1"/>
          </p:cNvSpPr>
          <p:nvPr>
            <p:ph type="subTitle" idx="4"/>
          </p:nvPr>
        </p:nvSpPr>
        <p:spPr>
          <a:xfrm>
            <a:off x="5713471" y="22104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8" name="Google Shape;788;p27"/>
          <p:cNvSpPr txBox="1">
            <a:spLocks noGrp="1"/>
          </p:cNvSpPr>
          <p:nvPr>
            <p:ph type="title" idx="5"/>
          </p:nvPr>
        </p:nvSpPr>
        <p:spPr>
          <a:xfrm>
            <a:off x="1845625" y="3452675"/>
            <a:ext cx="27105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89" name="Google Shape;789;p27"/>
          <p:cNvSpPr txBox="1">
            <a:spLocks noGrp="1"/>
          </p:cNvSpPr>
          <p:nvPr>
            <p:ph type="subTitle" idx="6"/>
          </p:nvPr>
        </p:nvSpPr>
        <p:spPr>
          <a:xfrm>
            <a:off x="1845637" y="38106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0" name="Google Shape;790;p27"/>
          <p:cNvSpPr txBox="1">
            <a:spLocks noGrp="1"/>
          </p:cNvSpPr>
          <p:nvPr>
            <p:ph type="title" idx="7"/>
          </p:nvPr>
        </p:nvSpPr>
        <p:spPr>
          <a:xfrm>
            <a:off x="5713450" y="3452675"/>
            <a:ext cx="27105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91" name="Google Shape;791;p27"/>
          <p:cNvSpPr txBox="1">
            <a:spLocks noGrp="1"/>
          </p:cNvSpPr>
          <p:nvPr>
            <p:ph type="subTitle" idx="8"/>
          </p:nvPr>
        </p:nvSpPr>
        <p:spPr>
          <a:xfrm>
            <a:off x="5713459" y="38106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BLANK_1_1_1_1_1_2">
    <p:spTree>
      <p:nvGrpSpPr>
        <p:cNvPr id="1" name="Shape 792"/>
        <p:cNvGrpSpPr/>
        <p:nvPr/>
      </p:nvGrpSpPr>
      <p:grpSpPr>
        <a:xfrm>
          <a:off x="0" y="0"/>
          <a:ext cx="0" cy="0"/>
          <a:chOff x="0" y="0"/>
          <a:chExt cx="0" cy="0"/>
        </a:xfrm>
      </p:grpSpPr>
      <p:sp>
        <p:nvSpPr>
          <p:cNvPr id="793" name="Google Shape;793;p28"/>
          <p:cNvSpPr/>
          <p:nvPr/>
        </p:nvSpPr>
        <p:spPr>
          <a:xfrm flipH="1">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28"/>
          <p:cNvGrpSpPr/>
          <p:nvPr/>
        </p:nvGrpSpPr>
        <p:grpSpPr>
          <a:xfrm flipH="1">
            <a:off x="-12825" y="-7250"/>
            <a:ext cx="9219398" cy="5308025"/>
            <a:chOff x="-12825" y="-83450"/>
            <a:chExt cx="9219398" cy="5308025"/>
          </a:xfrm>
        </p:grpSpPr>
        <p:cxnSp>
          <p:nvCxnSpPr>
            <p:cNvPr id="795" name="Google Shape;795;p28"/>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796" name="Google Shape;796;p28"/>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797" name="Google Shape;797;p28"/>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798" name="Google Shape;798;p28"/>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799" name="Google Shape;799;p28"/>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800" name="Google Shape;800;p28"/>
            <p:cNvGrpSpPr/>
            <p:nvPr/>
          </p:nvGrpSpPr>
          <p:grpSpPr>
            <a:xfrm>
              <a:off x="64804" y="834125"/>
              <a:ext cx="718341" cy="718341"/>
              <a:chOff x="-83525" y="4333650"/>
              <a:chExt cx="539700" cy="539700"/>
            </a:xfrm>
          </p:grpSpPr>
          <p:sp>
            <p:nvSpPr>
              <p:cNvPr id="801" name="Google Shape;801;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8"/>
            <p:cNvGrpSpPr/>
            <p:nvPr/>
          </p:nvGrpSpPr>
          <p:grpSpPr>
            <a:xfrm>
              <a:off x="8064829" y="180825"/>
              <a:ext cx="718341" cy="718341"/>
              <a:chOff x="-83525" y="4333650"/>
              <a:chExt cx="539700" cy="539700"/>
            </a:xfrm>
          </p:grpSpPr>
          <p:sp>
            <p:nvSpPr>
              <p:cNvPr id="804" name="Google Shape;804;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8"/>
            <p:cNvGrpSpPr/>
            <p:nvPr/>
          </p:nvGrpSpPr>
          <p:grpSpPr>
            <a:xfrm>
              <a:off x="108716" y="3627493"/>
              <a:ext cx="334182" cy="334182"/>
              <a:chOff x="-83525" y="4333650"/>
              <a:chExt cx="539700" cy="539700"/>
            </a:xfrm>
          </p:grpSpPr>
          <p:sp>
            <p:nvSpPr>
              <p:cNvPr id="807" name="Google Shape;807;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8"/>
            <p:cNvGrpSpPr/>
            <p:nvPr/>
          </p:nvGrpSpPr>
          <p:grpSpPr>
            <a:xfrm>
              <a:off x="8872390" y="3652442"/>
              <a:ext cx="334182" cy="334182"/>
              <a:chOff x="-83525" y="4333650"/>
              <a:chExt cx="539700" cy="539700"/>
            </a:xfrm>
          </p:grpSpPr>
          <p:sp>
            <p:nvSpPr>
              <p:cNvPr id="810" name="Google Shape;810;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28"/>
            <p:cNvGrpSpPr/>
            <p:nvPr/>
          </p:nvGrpSpPr>
          <p:grpSpPr>
            <a:xfrm>
              <a:off x="8538215" y="3184617"/>
              <a:ext cx="334182" cy="334182"/>
              <a:chOff x="-83525" y="4333650"/>
              <a:chExt cx="539700" cy="539700"/>
            </a:xfrm>
          </p:grpSpPr>
          <p:sp>
            <p:nvSpPr>
              <p:cNvPr id="813" name="Google Shape;813;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8"/>
            <p:cNvGrpSpPr/>
            <p:nvPr/>
          </p:nvGrpSpPr>
          <p:grpSpPr>
            <a:xfrm>
              <a:off x="8725315" y="1218292"/>
              <a:ext cx="334182" cy="334182"/>
              <a:chOff x="-83525" y="4333650"/>
              <a:chExt cx="539700" cy="539700"/>
            </a:xfrm>
          </p:grpSpPr>
          <p:sp>
            <p:nvSpPr>
              <p:cNvPr id="816" name="Google Shape;816;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828790" y="126742"/>
              <a:ext cx="334182" cy="334182"/>
              <a:chOff x="-83525" y="4333650"/>
              <a:chExt cx="539700" cy="539700"/>
            </a:xfrm>
          </p:grpSpPr>
          <p:sp>
            <p:nvSpPr>
              <p:cNvPr id="819" name="Google Shape;819;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1" name="Google Shape;821;p28"/>
          <p:cNvSpPr txBox="1">
            <a:spLocks noGrp="1"/>
          </p:cNvSpPr>
          <p:nvPr>
            <p:ph type="title"/>
          </p:nvPr>
        </p:nvSpPr>
        <p:spPr>
          <a:xfrm>
            <a:off x="720000" y="2123650"/>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2" name="Google Shape;822;p28"/>
          <p:cNvSpPr txBox="1">
            <a:spLocks noGrp="1"/>
          </p:cNvSpPr>
          <p:nvPr>
            <p:ph type="subTitle" idx="1"/>
          </p:nvPr>
        </p:nvSpPr>
        <p:spPr>
          <a:xfrm>
            <a:off x="720000" y="2481575"/>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3" name="Google Shape;823;p28"/>
          <p:cNvSpPr txBox="1">
            <a:spLocks noGrp="1"/>
          </p:cNvSpPr>
          <p:nvPr>
            <p:ph type="title" idx="2"/>
          </p:nvPr>
        </p:nvSpPr>
        <p:spPr>
          <a:xfrm>
            <a:off x="3419269" y="2123650"/>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4" name="Google Shape;824;p28"/>
          <p:cNvSpPr txBox="1">
            <a:spLocks noGrp="1"/>
          </p:cNvSpPr>
          <p:nvPr>
            <p:ph type="subTitle" idx="3"/>
          </p:nvPr>
        </p:nvSpPr>
        <p:spPr>
          <a:xfrm>
            <a:off x="3419272" y="2481575"/>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5" name="Google Shape;825;p28"/>
          <p:cNvSpPr txBox="1">
            <a:spLocks noGrp="1"/>
          </p:cNvSpPr>
          <p:nvPr>
            <p:ph type="title" idx="4"/>
          </p:nvPr>
        </p:nvSpPr>
        <p:spPr>
          <a:xfrm>
            <a:off x="2094488" y="383802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6" name="Google Shape;826;p28"/>
          <p:cNvSpPr txBox="1">
            <a:spLocks noGrp="1"/>
          </p:cNvSpPr>
          <p:nvPr>
            <p:ph type="subTitle" idx="5"/>
          </p:nvPr>
        </p:nvSpPr>
        <p:spPr>
          <a:xfrm>
            <a:off x="2094500" y="4195950"/>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7" name="Google Shape;827;p28"/>
          <p:cNvSpPr txBox="1">
            <a:spLocks noGrp="1"/>
          </p:cNvSpPr>
          <p:nvPr>
            <p:ph type="title" idx="6"/>
          </p:nvPr>
        </p:nvSpPr>
        <p:spPr>
          <a:xfrm>
            <a:off x="4793757" y="383802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8" name="Google Shape;828;p28"/>
          <p:cNvSpPr txBox="1">
            <a:spLocks noGrp="1"/>
          </p:cNvSpPr>
          <p:nvPr>
            <p:ph type="subTitle" idx="7"/>
          </p:nvPr>
        </p:nvSpPr>
        <p:spPr>
          <a:xfrm>
            <a:off x="4793760" y="4195950"/>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9" name="Google Shape;829;p28"/>
          <p:cNvSpPr txBox="1">
            <a:spLocks noGrp="1"/>
          </p:cNvSpPr>
          <p:nvPr>
            <p:ph type="title" idx="8"/>
          </p:nvPr>
        </p:nvSpPr>
        <p:spPr>
          <a:xfrm>
            <a:off x="6118545" y="2123650"/>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30" name="Google Shape;830;p28"/>
          <p:cNvSpPr txBox="1">
            <a:spLocks noGrp="1"/>
          </p:cNvSpPr>
          <p:nvPr>
            <p:ph type="subTitle" idx="9"/>
          </p:nvPr>
        </p:nvSpPr>
        <p:spPr>
          <a:xfrm>
            <a:off x="6118550" y="2481575"/>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1" name="Google Shape;831;p28"/>
          <p:cNvSpPr txBox="1">
            <a:spLocks noGrp="1"/>
          </p:cNvSpPr>
          <p:nvPr>
            <p:ph type="title" idx="13"/>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832"/>
        <p:cNvGrpSpPr/>
        <p:nvPr/>
      </p:nvGrpSpPr>
      <p:grpSpPr>
        <a:xfrm>
          <a:off x="0" y="0"/>
          <a:ext cx="0" cy="0"/>
          <a:chOff x="0" y="0"/>
          <a:chExt cx="0" cy="0"/>
        </a:xfrm>
      </p:grpSpPr>
      <p:sp>
        <p:nvSpPr>
          <p:cNvPr id="833" name="Google Shape;833;p29"/>
          <p:cNvSpPr/>
          <p:nvPr/>
        </p:nvSpPr>
        <p:spPr>
          <a:xfrm flipH="1">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29"/>
          <p:cNvGrpSpPr/>
          <p:nvPr/>
        </p:nvGrpSpPr>
        <p:grpSpPr>
          <a:xfrm rot="10800000" flipH="1">
            <a:off x="-12825" y="-7250"/>
            <a:ext cx="9219398" cy="5308025"/>
            <a:chOff x="-12825" y="-83450"/>
            <a:chExt cx="9219398" cy="5308025"/>
          </a:xfrm>
        </p:grpSpPr>
        <p:cxnSp>
          <p:nvCxnSpPr>
            <p:cNvPr id="835" name="Google Shape;835;p29"/>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836" name="Google Shape;836;p29"/>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837" name="Google Shape;837;p29"/>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838" name="Google Shape;838;p29"/>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839" name="Google Shape;839;p29"/>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840" name="Google Shape;840;p29"/>
            <p:cNvGrpSpPr/>
            <p:nvPr/>
          </p:nvGrpSpPr>
          <p:grpSpPr>
            <a:xfrm>
              <a:off x="64804" y="834125"/>
              <a:ext cx="718341" cy="718341"/>
              <a:chOff x="-83525" y="4333650"/>
              <a:chExt cx="539700" cy="539700"/>
            </a:xfrm>
          </p:grpSpPr>
          <p:sp>
            <p:nvSpPr>
              <p:cNvPr id="841" name="Google Shape;841;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29"/>
            <p:cNvGrpSpPr/>
            <p:nvPr/>
          </p:nvGrpSpPr>
          <p:grpSpPr>
            <a:xfrm>
              <a:off x="8064829" y="180825"/>
              <a:ext cx="718341" cy="718341"/>
              <a:chOff x="-83525" y="4333650"/>
              <a:chExt cx="539700" cy="539700"/>
            </a:xfrm>
          </p:grpSpPr>
          <p:sp>
            <p:nvSpPr>
              <p:cNvPr id="844" name="Google Shape;844;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29"/>
            <p:cNvGrpSpPr/>
            <p:nvPr/>
          </p:nvGrpSpPr>
          <p:grpSpPr>
            <a:xfrm>
              <a:off x="108716" y="3627493"/>
              <a:ext cx="334182" cy="334182"/>
              <a:chOff x="-83525" y="4333650"/>
              <a:chExt cx="539700" cy="539700"/>
            </a:xfrm>
          </p:grpSpPr>
          <p:sp>
            <p:nvSpPr>
              <p:cNvPr id="847" name="Google Shape;847;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29"/>
            <p:cNvGrpSpPr/>
            <p:nvPr/>
          </p:nvGrpSpPr>
          <p:grpSpPr>
            <a:xfrm>
              <a:off x="8872390" y="3652442"/>
              <a:ext cx="334182" cy="334182"/>
              <a:chOff x="-83525" y="4333650"/>
              <a:chExt cx="539700" cy="539700"/>
            </a:xfrm>
          </p:grpSpPr>
          <p:sp>
            <p:nvSpPr>
              <p:cNvPr id="850" name="Google Shape;850;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29"/>
            <p:cNvGrpSpPr/>
            <p:nvPr/>
          </p:nvGrpSpPr>
          <p:grpSpPr>
            <a:xfrm>
              <a:off x="8538215" y="3184617"/>
              <a:ext cx="334182" cy="334182"/>
              <a:chOff x="-83525" y="4333650"/>
              <a:chExt cx="539700" cy="539700"/>
            </a:xfrm>
          </p:grpSpPr>
          <p:sp>
            <p:nvSpPr>
              <p:cNvPr id="853" name="Google Shape;853;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9"/>
            <p:cNvGrpSpPr/>
            <p:nvPr/>
          </p:nvGrpSpPr>
          <p:grpSpPr>
            <a:xfrm>
              <a:off x="8725315" y="1218292"/>
              <a:ext cx="334182" cy="334182"/>
              <a:chOff x="-83525" y="4333650"/>
              <a:chExt cx="539700" cy="539700"/>
            </a:xfrm>
          </p:grpSpPr>
          <p:sp>
            <p:nvSpPr>
              <p:cNvPr id="856" name="Google Shape;856;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29"/>
            <p:cNvGrpSpPr/>
            <p:nvPr/>
          </p:nvGrpSpPr>
          <p:grpSpPr>
            <a:xfrm>
              <a:off x="828790" y="126742"/>
              <a:ext cx="334182" cy="334182"/>
              <a:chOff x="-83525" y="4333650"/>
              <a:chExt cx="539700" cy="539700"/>
            </a:xfrm>
          </p:grpSpPr>
          <p:sp>
            <p:nvSpPr>
              <p:cNvPr id="859" name="Google Shape;859;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1" name="Google Shape;861;p29"/>
          <p:cNvSpPr txBox="1">
            <a:spLocks noGrp="1"/>
          </p:cNvSpPr>
          <p:nvPr>
            <p:ph type="title"/>
          </p:nvPr>
        </p:nvSpPr>
        <p:spPr>
          <a:xfrm>
            <a:off x="720000" y="18203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2" name="Google Shape;862;p29"/>
          <p:cNvSpPr txBox="1">
            <a:spLocks noGrp="1"/>
          </p:cNvSpPr>
          <p:nvPr>
            <p:ph type="subTitle" idx="1"/>
          </p:nvPr>
        </p:nvSpPr>
        <p:spPr>
          <a:xfrm>
            <a:off x="720000" y="22545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3" name="Google Shape;863;p29"/>
          <p:cNvSpPr txBox="1">
            <a:spLocks noGrp="1"/>
          </p:cNvSpPr>
          <p:nvPr>
            <p:ph type="title" idx="2"/>
          </p:nvPr>
        </p:nvSpPr>
        <p:spPr>
          <a:xfrm>
            <a:off x="3419269" y="18203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4" name="Google Shape;864;p29"/>
          <p:cNvSpPr txBox="1">
            <a:spLocks noGrp="1"/>
          </p:cNvSpPr>
          <p:nvPr>
            <p:ph type="subTitle" idx="3"/>
          </p:nvPr>
        </p:nvSpPr>
        <p:spPr>
          <a:xfrm>
            <a:off x="3419271" y="22545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5" name="Google Shape;865;p29"/>
          <p:cNvSpPr txBox="1">
            <a:spLocks noGrp="1"/>
          </p:cNvSpPr>
          <p:nvPr>
            <p:ph type="title" idx="4"/>
          </p:nvPr>
        </p:nvSpPr>
        <p:spPr>
          <a:xfrm>
            <a:off x="720000" y="35348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6" name="Google Shape;866;p29"/>
          <p:cNvSpPr txBox="1">
            <a:spLocks noGrp="1"/>
          </p:cNvSpPr>
          <p:nvPr>
            <p:ph type="subTitle" idx="5"/>
          </p:nvPr>
        </p:nvSpPr>
        <p:spPr>
          <a:xfrm>
            <a:off x="720000" y="39690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7" name="Google Shape;867;p29"/>
          <p:cNvSpPr txBox="1">
            <a:spLocks noGrp="1"/>
          </p:cNvSpPr>
          <p:nvPr>
            <p:ph type="title" idx="6"/>
          </p:nvPr>
        </p:nvSpPr>
        <p:spPr>
          <a:xfrm>
            <a:off x="3419269" y="35348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8" name="Google Shape;868;p29"/>
          <p:cNvSpPr txBox="1">
            <a:spLocks noGrp="1"/>
          </p:cNvSpPr>
          <p:nvPr>
            <p:ph type="subTitle" idx="7"/>
          </p:nvPr>
        </p:nvSpPr>
        <p:spPr>
          <a:xfrm>
            <a:off x="3419271" y="39690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9" name="Google Shape;869;p29"/>
          <p:cNvSpPr txBox="1">
            <a:spLocks noGrp="1"/>
          </p:cNvSpPr>
          <p:nvPr>
            <p:ph type="title" idx="8"/>
          </p:nvPr>
        </p:nvSpPr>
        <p:spPr>
          <a:xfrm>
            <a:off x="6118545" y="18203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70" name="Google Shape;870;p29"/>
          <p:cNvSpPr txBox="1">
            <a:spLocks noGrp="1"/>
          </p:cNvSpPr>
          <p:nvPr>
            <p:ph type="subTitle" idx="9"/>
          </p:nvPr>
        </p:nvSpPr>
        <p:spPr>
          <a:xfrm>
            <a:off x="6118550" y="22545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1" name="Google Shape;871;p29"/>
          <p:cNvSpPr txBox="1">
            <a:spLocks noGrp="1"/>
          </p:cNvSpPr>
          <p:nvPr>
            <p:ph type="title" idx="13"/>
          </p:nvPr>
        </p:nvSpPr>
        <p:spPr>
          <a:xfrm>
            <a:off x="6118545" y="35348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72" name="Google Shape;872;p29"/>
          <p:cNvSpPr txBox="1">
            <a:spLocks noGrp="1"/>
          </p:cNvSpPr>
          <p:nvPr>
            <p:ph type="subTitle" idx="14"/>
          </p:nvPr>
        </p:nvSpPr>
        <p:spPr>
          <a:xfrm>
            <a:off x="6118550" y="39690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3" name="Google Shape;873;p29"/>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74"/>
        <p:cNvGrpSpPr/>
        <p:nvPr/>
      </p:nvGrpSpPr>
      <p:grpSpPr>
        <a:xfrm>
          <a:off x="0" y="0"/>
          <a:ext cx="0" cy="0"/>
          <a:chOff x="0" y="0"/>
          <a:chExt cx="0" cy="0"/>
        </a:xfrm>
      </p:grpSpPr>
      <p:grpSp>
        <p:nvGrpSpPr>
          <p:cNvPr id="875" name="Google Shape;875;p30"/>
          <p:cNvGrpSpPr/>
          <p:nvPr/>
        </p:nvGrpSpPr>
        <p:grpSpPr>
          <a:xfrm rot="10800000" flipH="1">
            <a:off x="0" y="0"/>
            <a:ext cx="9144000" cy="5143500"/>
            <a:chOff x="0" y="0"/>
            <a:chExt cx="9144000" cy="5143500"/>
          </a:xfrm>
        </p:grpSpPr>
        <p:sp>
          <p:nvSpPr>
            <p:cNvPr id="876" name="Google Shape;876;p30"/>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30"/>
          <p:cNvGrpSpPr/>
          <p:nvPr/>
        </p:nvGrpSpPr>
        <p:grpSpPr>
          <a:xfrm>
            <a:off x="-240525" y="-164575"/>
            <a:ext cx="9446850" cy="5376725"/>
            <a:chOff x="-240525" y="-164575"/>
            <a:chExt cx="9446850" cy="5376725"/>
          </a:xfrm>
        </p:grpSpPr>
        <p:cxnSp>
          <p:nvCxnSpPr>
            <p:cNvPr id="879" name="Google Shape;879;p30"/>
            <p:cNvCxnSpPr/>
            <p:nvPr/>
          </p:nvCxnSpPr>
          <p:spPr>
            <a:xfrm>
              <a:off x="5994150" y="-58550"/>
              <a:ext cx="3193500" cy="3455400"/>
            </a:xfrm>
            <a:prstGeom prst="straightConnector1">
              <a:avLst/>
            </a:prstGeom>
            <a:noFill/>
            <a:ln w="9525" cap="rnd" cmpd="sng">
              <a:solidFill>
                <a:schemeClr val="accent4"/>
              </a:solidFill>
              <a:prstDash val="solid"/>
              <a:round/>
              <a:headEnd type="none" w="med" len="med"/>
              <a:tailEnd type="none" w="med" len="med"/>
            </a:ln>
          </p:spPr>
        </p:cxnSp>
        <p:cxnSp>
          <p:nvCxnSpPr>
            <p:cNvPr id="880" name="Google Shape;880;p30"/>
            <p:cNvCxnSpPr/>
            <p:nvPr/>
          </p:nvCxnSpPr>
          <p:spPr>
            <a:xfrm rot="10800000" flipH="1">
              <a:off x="6075225" y="1245050"/>
              <a:ext cx="3131100" cy="361800"/>
            </a:xfrm>
            <a:prstGeom prst="straightConnector1">
              <a:avLst/>
            </a:prstGeom>
            <a:noFill/>
            <a:ln w="9525" cap="rnd" cmpd="sng">
              <a:solidFill>
                <a:schemeClr val="accent4"/>
              </a:solidFill>
              <a:prstDash val="solid"/>
              <a:round/>
              <a:headEnd type="none" w="med" len="med"/>
              <a:tailEnd type="none" w="med" len="med"/>
            </a:ln>
          </p:spPr>
        </p:cxnSp>
        <p:cxnSp>
          <p:nvCxnSpPr>
            <p:cNvPr id="881" name="Google Shape;881;p30"/>
            <p:cNvCxnSpPr/>
            <p:nvPr/>
          </p:nvCxnSpPr>
          <p:spPr>
            <a:xfrm>
              <a:off x="8102375" y="-58550"/>
              <a:ext cx="430500" cy="5270700"/>
            </a:xfrm>
            <a:prstGeom prst="straightConnector1">
              <a:avLst/>
            </a:prstGeom>
            <a:noFill/>
            <a:ln w="9525" cap="rnd" cmpd="sng">
              <a:solidFill>
                <a:schemeClr val="accent4"/>
              </a:solidFill>
              <a:prstDash val="solid"/>
              <a:round/>
              <a:headEnd type="none" w="med" len="med"/>
              <a:tailEnd type="none" w="med" len="med"/>
            </a:ln>
          </p:spPr>
        </p:cxnSp>
        <p:cxnSp>
          <p:nvCxnSpPr>
            <p:cNvPr id="882" name="Google Shape;882;p30"/>
            <p:cNvCxnSpPr/>
            <p:nvPr/>
          </p:nvCxnSpPr>
          <p:spPr>
            <a:xfrm rot="10800000" flipH="1">
              <a:off x="3711275" y="4688125"/>
              <a:ext cx="5476500" cy="505200"/>
            </a:xfrm>
            <a:prstGeom prst="straightConnector1">
              <a:avLst/>
            </a:prstGeom>
            <a:noFill/>
            <a:ln w="9525" cap="rnd" cmpd="sng">
              <a:solidFill>
                <a:schemeClr val="accent4"/>
              </a:solidFill>
              <a:prstDash val="solid"/>
              <a:round/>
              <a:headEnd type="none" w="med" len="med"/>
              <a:tailEnd type="none" w="med" len="med"/>
            </a:ln>
          </p:spPr>
        </p:cxnSp>
        <p:cxnSp>
          <p:nvCxnSpPr>
            <p:cNvPr id="883" name="Google Shape;883;p30"/>
            <p:cNvCxnSpPr/>
            <p:nvPr/>
          </p:nvCxnSpPr>
          <p:spPr>
            <a:xfrm flipH="1">
              <a:off x="1365950" y="2997775"/>
              <a:ext cx="2102100" cy="2164500"/>
            </a:xfrm>
            <a:prstGeom prst="straightConnector1">
              <a:avLst/>
            </a:prstGeom>
            <a:noFill/>
            <a:ln w="9525" cap="rnd" cmpd="sng">
              <a:solidFill>
                <a:schemeClr val="accent4"/>
              </a:solidFill>
              <a:prstDash val="solid"/>
              <a:round/>
              <a:headEnd type="none" w="med" len="med"/>
              <a:tailEnd type="none" w="med" len="med"/>
            </a:ln>
          </p:spPr>
        </p:cxnSp>
        <p:cxnSp>
          <p:nvCxnSpPr>
            <p:cNvPr id="884" name="Google Shape;884;p30"/>
            <p:cNvCxnSpPr/>
            <p:nvPr/>
          </p:nvCxnSpPr>
          <p:spPr>
            <a:xfrm>
              <a:off x="-31125" y="852125"/>
              <a:ext cx="2177100" cy="4353600"/>
            </a:xfrm>
            <a:prstGeom prst="straightConnector1">
              <a:avLst/>
            </a:prstGeom>
            <a:noFill/>
            <a:ln w="9525" cap="rnd" cmpd="sng">
              <a:solidFill>
                <a:schemeClr val="accent4"/>
              </a:solidFill>
              <a:prstDash val="solid"/>
              <a:round/>
              <a:headEnd type="none" w="med" len="med"/>
              <a:tailEnd type="none" w="med" len="med"/>
            </a:ln>
          </p:spPr>
        </p:cxnSp>
        <p:cxnSp>
          <p:nvCxnSpPr>
            <p:cNvPr id="885" name="Google Shape;885;p30"/>
            <p:cNvCxnSpPr/>
            <p:nvPr/>
          </p:nvCxnSpPr>
          <p:spPr>
            <a:xfrm>
              <a:off x="-31125" y="4020700"/>
              <a:ext cx="5725800" cy="1153800"/>
            </a:xfrm>
            <a:prstGeom prst="straightConnector1">
              <a:avLst/>
            </a:prstGeom>
            <a:noFill/>
            <a:ln w="9525" cap="rnd" cmpd="sng">
              <a:solidFill>
                <a:schemeClr val="accent4"/>
              </a:solidFill>
              <a:prstDash val="solid"/>
              <a:round/>
              <a:headEnd type="none" w="med" len="med"/>
              <a:tailEnd type="none" w="med" len="med"/>
            </a:ln>
          </p:spPr>
        </p:cxnSp>
        <p:cxnSp>
          <p:nvCxnSpPr>
            <p:cNvPr id="886" name="Google Shape;886;p30"/>
            <p:cNvCxnSpPr/>
            <p:nvPr/>
          </p:nvCxnSpPr>
          <p:spPr>
            <a:xfrm rot="10800000" flipH="1">
              <a:off x="-18650" y="-133500"/>
              <a:ext cx="1309800" cy="1952400"/>
            </a:xfrm>
            <a:prstGeom prst="straightConnector1">
              <a:avLst/>
            </a:prstGeom>
            <a:noFill/>
            <a:ln w="9525" cap="rnd" cmpd="sng">
              <a:solidFill>
                <a:schemeClr val="accent4"/>
              </a:solidFill>
              <a:prstDash val="solid"/>
              <a:round/>
              <a:headEnd type="none" w="med" len="med"/>
              <a:tailEnd type="none" w="med" len="med"/>
            </a:ln>
          </p:spPr>
        </p:cxnSp>
        <p:cxnSp>
          <p:nvCxnSpPr>
            <p:cNvPr id="887" name="Google Shape;887;p30"/>
            <p:cNvCxnSpPr/>
            <p:nvPr/>
          </p:nvCxnSpPr>
          <p:spPr>
            <a:xfrm>
              <a:off x="449150" y="-164575"/>
              <a:ext cx="1715400" cy="648600"/>
            </a:xfrm>
            <a:prstGeom prst="straightConnector1">
              <a:avLst/>
            </a:prstGeom>
            <a:noFill/>
            <a:ln w="9525" cap="rnd" cmpd="sng">
              <a:solidFill>
                <a:schemeClr val="accent4"/>
              </a:solidFill>
              <a:prstDash val="solid"/>
              <a:round/>
              <a:headEnd type="none" w="med" len="med"/>
              <a:tailEnd type="none" w="med" len="med"/>
            </a:ln>
          </p:spPr>
        </p:cxnSp>
        <p:grpSp>
          <p:nvGrpSpPr>
            <p:cNvPr id="888" name="Google Shape;888;p30"/>
            <p:cNvGrpSpPr/>
            <p:nvPr/>
          </p:nvGrpSpPr>
          <p:grpSpPr>
            <a:xfrm>
              <a:off x="7048151" y="1097950"/>
              <a:ext cx="718341" cy="718341"/>
              <a:chOff x="-83525" y="4333650"/>
              <a:chExt cx="539700" cy="539700"/>
            </a:xfrm>
          </p:grpSpPr>
          <p:sp>
            <p:nvSpPr>
              <p:cNvPr id="889" name="Google Shape;889;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0"/>
            <p:cNvGrpSpPr/>
            <p:nvPr/>
          </p:nvGrpSpPr>
          <p:grpSpPr>
            <a:xfrm>
              <a:off x="8365689" y="586472"/>
              <a:ext cx="265640" cy="265640"/>
              <a:chOff x="-83525" y="4333650"/>
              <a:chExt cx="539700" cy="539700"/>
            </a:xfrm>
          </p:grpSpPr>
          <p:sp>
            <p:nvSpPr>
              <p:cNvPr id="892" name="Google Shape;892;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0"/>
            <p:cNvGrpSpPr/>
            <p:nvPr/>
          </p:nvGrpSpPr>
          <p:grpSpPr>
            <a:xfrm>
              <a:off x="1204000" y="3827316"/>
              <a:ext cx="960558" cy="960558"/>
              <a:chOff x="-83525" y="4333650"/>
              <a:chExt cx="539700" cy="539700"/>
            </a:xfrm>
          </p:grpSpPr>
          <p:sp>
            <p:nvSpPr>
              <p:cNvPr id="895" name="Google Shape;895;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30"/>
            <p:cNvGrpSpPr/>
            <p:nvPr/>
          </p:nvGrpSpPr>
          <p:grpSpPr>
            <a:xfrm>
              <a:off x="-240525" y="945666"/>
              <a:ext cx="960558" cy="960558"/>
              <a:chOff x="-83525" y="4333650"/>
              <a:chExt cx="539700" cy="539700"/>
            </a:xfrm>
          </p:grpSpPr>
          <p:sp>
            <p:nvSpPr>
              <p:cNvPr id="898" name="Google Shape;898;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30"/>
            <p:cNvGrpSpPr/>
            <p:nvPr/>
          </p:nvGrpSpPr>
          <p:grpSpPr>
            <a:xfrm>
              <a:off x="8184801" y="2306097"/>
              <a:ext cx="265640" cy="265640"/>
              <a:chOff x="-83525" y="4333650"/>
              <a:chExt cx="539700" cy="539700"/>
            </a:xfrm>
          </p:grpSpPr>
          <p:sp>
            <p:nvSpPr>
              <p:cNvPr id="901" name="Google Shape;901;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30"/>
            <p:cNvGrpSpPr/>
            <p:nvPr/>
          </p:nvGrpSpPr>
          <p:grpSpPr>
            <a:xfrm>
              <a:off x="8283249" y="4562834"/>
              <a:ext cx="430519" cy="430519"/>
              <a:chOff x="-83525" y="4333650"/>
              <a:chExt cx="539700" cy="539700"/>
            </a:xfrm>
          </p:grpSpPr>
          <p:sp>
            <p:nvSpPr>
              <p:cNvPr id="904" name="Google Shape;904;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30"/>
            <p:cNvGrpSpPr/>
            <p:nvPr/>
          </p:nvGrpSpPr>
          <p:grpSpPr>
            <a:xfrm>
              <a:off x="8005924" y="1151534"/>
              <a:ext cx="430519" cy="430519"/>
              <a:chOff x="-83525" y="4333650"/>
              <a:chExt cx="539700" cy="539700"/>
            </a:xfrm>
          </p:grpSpPr>
          <p:sp>
            <p:nvSpPr>
              <p:cNvPr id="907" name="Google Shape;907;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0"/>
            <p:cNvGrpSpPr/>
            <p:nvPr/>
          </p:nvGrpSpPr>
          <p:grpSpPr>
            <a:xfrm>
              <a:off x="935424" y="-133491"/>
              <a:ext cx="430519" cy="430519"/>
              <a:chOff x="-83525" y="4333650"/>
              <a:chExt cx="539700" cy="539700"/>
            </a:xfrm>
          </p:grpSpPr>
          <p:sp>
            <p:nvSpPr>
              <p:cNvPr id="910" name="Google Shape;910;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30"/>
            <p:cNvGrpSpPr/>
            <p:nvPr/>
          </p:nvGrpSpPr>
          <p:grpSpPr>
            <a:xfrm>
              <a:off x="2192026" y="3249297"/>
              <a:ext cx="265640" cy="265640"/>
              <a:chOff x="-83525" y="4333650"/>
              <a:chExt cx="539700" cy="539700"/>
            </a:xfrm>
          </p:grpSpPr>
          <p:sp>
            <p:nvSpPr>
              <p:cNvPr id="913" name="Google Shape;913;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30"/>
            <p:cNvGrpSpPr/>
            <p:nvPr/>
          </p:nvGrpSpPr>
          <p:grpSpPr>
            <a:xfrm>
              <a:off x="1742915" y="4515985"/>
              <a:ext cx="265640" cy="265640"/>
              <a:chOff x="-83525" y="4333650"/>
              <a:chExt cx="539700" cy="539700"/>
            </a:xfrm>
          </p:grpSpPr>
          <p:sp>
            <p:nvSpPr>
              <p:cNvPr id="916" name="Google Shape;916;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30"/>
            <p:cNvGrpSpPr/>
            <p:nvPr/>
          </p:nvGrpSpPr>
          <p:grpSpPr>
            <a:xfrm>
              <a:off x="598599" y="3434284"/>
              <a:ext cx="430519" cy="430519"/>
              <a:chOff x="-83525" y="4333650"/>
              <a:chExt cx="539700" cy="539700"/>
            </a:xfrm>
          </p:grpSpPr>
          <p:sp>
            <p:nvSpPr>
              <p:cNvPr id="919" name="Google Shape;919;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30"/>
            <p:cNvGrpSpPr/>
            <p:nvPr/>
          </p:nvGrpSpPr>
          <p:grpSpPr>
            <a:xfrm>
              <a:off x="270876" y="4297172"/>
              <a:ext cx="265640" cy="265640"/>
              <a:chOff x="-83525" y="4333650"/>
              <a:chExt cx="539700" cy="539700"/>
            </a:xfrm>
          </p:grpSpPr>
          <p:sp>
            <p:nvSpPr>
              <p:cNvPr id="922" name="Google Shape;922;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30"/>
            <p:cNvGrpSpPr/>
            <p:nvPr/>
          </p:nvGrpSpPr>
          <p:grpSpPr>
            <a:xfrm>
              <a:off x="6848449" y="9"/>
              <a:ext cx="430519" cy="430519"/>
              <a:chOff x="-83525" y="4333650"/>
              <a:chExt cx="539700" cy="539700"/>
            </a:xfrm>
          </p:grpSpPr>
          <p:sp>
            <p:nvSpPr>
              <p:cNvPr id="925" name="Google Shape;925;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30"/>
            <p:cNvGrpSpPr/>
            <p:nvPr/>
          </p:nvGrpSpPr>
          <p:grpSpPr>
            <a:xfrm>
              <a:off x="5858264" y="885872"/>
              <a:ext cx="265640" cy="265640"/>
              <a:chOff x="-83525" y="4333650"/>
              <a:chExt cx="539700" cy="539700"/>
            </a:xfrm>
          </p:grpSpPr>
          <p:sp>
            <p:nvSpPr>
              <p:cNvPr id="928" name="Google Shape;928;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0" name="Google Shape;930;p30"/>
          <p:cNvSpPr txBox="1">
            <a:spLocks noGrp="1"/>
          </p:cNvSpPr>
          <p:nvPr>
            <p:ph type="title" hasCustomPrompt="1"/>
          </p:nvPr>
        </p:nvSpPr>
        <p:spPr>
          <a:xfrm rot="-255">
            <a:off x="1287612" y="540150"/>
            <a:ext cx="4049700" cy="1428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31" name="Google Shape;931;p30"/>
          <p:cNvSpPr txBox="1">
            <a:spLocks noGrp="1"/>
          </p:cNvSpPr>
          <p:nvPr>
            <p:ph type="subTitle" idx="1"/>
          </p:nvPr>
        </p:nvSpPr>
        <p:spPr>
          <a:xfrm>
            <a:off x="1287638" y="1816288"/>
            <a:ext cx="4049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2" name="Google Shape;932;p30"/>
          <p:cNvSpPr txBox="1">
            <a:spLocks noGrp="1"/>
          </p:cNvSpPr>
          <p:nvPr>
            <p:ph type="title" idx="2" hasCustomPrompt="1"/>
          </p:nvPr>
        </p:nvSpPr>
        <p:spPr>
          <a:xfrm>
            <a:off x="3806688" y="2844700"/>
            <a:ext cx="4049700" cy="142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33" name="Google Shape;933;p30"/>
          <p:cNvSpPr txBox="1">
            <a:spLocks noGrp="1"/>
          </p:cNvSpPr>
          <p:nvPr>
            <p:ph type="subTitle" idx="3"/>
          </p:nvPr>
        </p:nvSpPr>
        <p:spPr>
          <a:xfrm>
            <a:off x="3806663" y="4158288"/>
            <a:ext cx="4049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grpSp>
        <p:nvGrpSpPr>
          <p:cNvPr id="73" name="Google Shape;73;p4"/>
          <p:cNvGrpSpPr/>
          <p:nvPr/>
        </p:nvGrpSpPr>
        <p:grpSpPr>
          <a:xfrm>
            <a:off x="0" y="0"/>
            <a:ext cx="9144000" cy="5143500"/>
            <a:chOff x="0" y="0"/>
            <a:chExt cx="9144000" cy="5143500"/>
          </a:xfrm>
        </p:grpSpPr>
        <p:sp>
          <p:nvSpPr>
            <p:cNvPr id="74" name="Google Shape;74;p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4"/>
          <p:cNvGrpSpPr/>
          <p:nvPr/>
        </p:nvGrpSpPr>
        <p:grpSpPr>
          <a:xfrm>
            <a:off x="-38625" y="-124550"/>
            <a:ext cx="9277700" cy="5339850"/>
            <a:chOff x="-38625" y="-124550"/>
            <a:chExt cx="9277700" cy="5339850"/>
          </a:xfrm>
        </p:grpSpPr>
        <p:cxnSp>
          <p:nvCxnSpPr>
            <p:cNvPr id="77" name="Google Shape;77;p4"/>
            <p:cNvCxnSpPr/>
            <p:nvPr/>
          </p:nvCxnSpPr>
          <p:spPr>
            <a:xfrm>
              <a:off x="7441175" y="-66725"/>
              <a:ext cx="1733700" cy="2596200"/>
            </a:xfrm>
            <a:prstGeom prst="straightConnector1">
              <a:avLst/>
            </a:prstGeom>
            <a:noFill/>
            <a:ln w="9525" cap="rnd" cmpd="sng">
              <a:solidFill>
                <a:schemeClr val="accent4"/>
              </a:solidFill>
              <a:prstDash val="solid"/>
              <a:round/>
              <a:headEnd type="none" w="med" len="med"/>
              <a:tailEnd type="none" w="med" len="med"/>
            </a:ln>
          </p:spPr>
        </p:cxnSp>
        <p:cxnSp>
          <p:nvCxnSpPr>
            <p:cNvPr id="78" name="Google Shape;78;p4"/>
            <p:cNvCxnSpPr/>
            <p:nvPr/>
          </p:nvCxnSpPr>
          <p:spPr>
            <a:xfrm flipH="1">
              <a:off x="2350325" y="4547050"/>
              <a:ext cx="6824400" cy="610500"/>
            </a:xfrm>
            <a:prstGeom prst="straightConnector1">
              <a:avLst/>
            </a:prstGeom>
            <a:noFill/>
            <a:ln w="9525" cap="rnd" cmpd="sng">
              <a:solidFill>
                <a:schemeClr val="accent4"/>
              </a:solidFill>
              <a:prstDash val="solid"/>
              <a:round/>
              <a:headEnd type="none" w="med" len="med"/>
              <a:tailEnd type="none" w="med" len="med"/>
            </a:ln>
          </p:spPr>
        </p:cxnSp>
        <p:cxnSp>
          <p:nvCxnSpPr>
            <p:cNvPr id="79" name="Google Shape;79;p4"/>
            <p:cNvCxnSpPr/>
            <p:nvPr/>
          </p:nvCxnSpPr>
          <p:spPr>
            <a:xfrm>
              <a:off x="6533700" y="4694850"/>
              <a:ext cx="2255400" cy="462600"/>
            </a:xfrm>
            <a:prstGeom prst="straightConnector1">
              <a:avLst/>
            </a:prstGeom>
            <a:noFill/>
            <a:ln w="9525" cap="rnd" cmpd="sng">
              <a:solidFill>
                <a:schemeClr val="accent4"/>
              </a:solidFill>
              <a:prstDash val="solid"/>
              <a:round/>
              <a:headEnd type="none" w="med" len="med"/>
              <a:tailEnd type="none" w="med" len="med"/>
            </a:ln>
          </p:spPr>
        </p:cxnSp>
        <p:cxnSp>
          <p:nvCxnSpPr>
            <p:cNvPr id="80" name="Google Shape;80;p4"/>
            <p:cNvCxnSpPr/>
            <p:nvPr/>
          </p:nvCxnSpPr>
          <p:spPr>
            <a:xfrm flipH="1">
              <a:off x="8911300" y="-73150"/>
              <a:ext cx="32100" cy="1516500"/>
            </a:xfrm>
            <a:prstGeom prst="straightConnector1">
              <a:avLst/>
            </a:prstGeom>
            <a:noFill/>
            <a:ln w="9525" cap="rnd" cmpd="sng">
              <a:solidFill>
                <a:schemeClr val="accent4"/>
              </a:solidFill>
              <a:prstDash val="solid"/>
              <a:round/>
              <a:headEnd type="none" w="med" len="med"/>
              <a:tailEnd type="none" w="med" len="med"/>
            </a:ln>
          </p:spPr>
        </p:cxnSp>
        <p:cxnSp>
          <p:nvCxnSpPr>
            <p:cNvPr id="81" name="Google Shape;81;p4"/>
            <p:cNvCxnSpPr/>
            <p:nvPr/>
          </p:nvCxnSpPr>
          <p:spPr>
            <a:xfrm>
              <a:off x="7420475" y="241725"/>
              <a:ext cx="1818600" cy="533400"/>
            </a:xfrm>
            <a:prstGeom prst="straightConnector1">
              <a:avLst/>
            </a:prstGeom>
            <a:noFill/>
            <a:ln w="9525" cap="rnd" cmpd="sng">
              <a:solidFill>
                <a:schemeClr val="accent4"/>
              </a:solidFill>
              <a:prstDash val="solid"/>
              <a:round/>
              <a:headEnd type="none" w="med" len="med"/>
              <a:tailEnd type="none" w="med" len="med"/>
            </a:ln>
          </p:spPr>
        </p:cxnSp>
        <p:cxnSp>
          <p:nvCxnSpPr>
            <p:cNvPr id="82" name="Google Shape;82;p4"/>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83" name="Google Shape;83;p4"/>
            <p:cNvCxnSpPr/>
            <p:nvPr/>
          </p:nvCxnSpPr>
          <p:spPr>
            <a:xfrm>
              <a:off x="337800" y="-124550"/>
              <a:ext cx="289200" cy="5288400"/>
            </a:xfrm>
            <a:prstGeom prst="straightConnector1">
              <a:avLst/>
            </a:prstGeom>
            <a:noFill/>
            <a:ln w="9525" cap="rnd" cmpd="sng">
              <a:solidFill>
                <a:schemeClr val="accent4"/>
              </a:solidFill>
              <a:prstDash val="solid"/>
              <a:round/>
              <a:headEnd type="none" w="med" len="med"/>
              <a:tailEnd type="none" w="med" len="med"/>
            </a:ln>
          </p:spPr>
        </p:cxnSp>
        <p:cxnSp>
          <p:nvCxnSpPr>
            <p:cNvPr id="84" name="Google Shape;84;p4"/>
            <p:cNvCxnSpPr/>
            <p:nvPr/>
          </p:nvCxnSpPr>
          <p:spPr>
            <a:xfrm>
              <a:off x="-28475" y="4707700"/>
              <a:ext cx="1767000" cy="507600"/>
            </a:xfrm>
            <a:prstGeom prst="straightConnector1">
              <a:avLst/>
            </a:prstGeom>
            <a:noFill/>
            <a:ln w="9525" cap="rnd" cmpd="sng">
              <a:solidFill>
                <a:schemeClr val="accent4"/>
              </a:solidFill>
              <a:prstDash val="solid"/>
              <a:round/>
              <a:headEnd type="none" w="med" len="med"/>
              <a:tailEnd type="none" w="med" len="med"/>
            </a:ln>
          </p:spPr>
        </p:cxnSp>
        <p:grpSp>
          <p:nvGrpSpPr>
            <p:cNvPr id="85" name="Google Shape;85;p4"/>
            <p:cNvGrpSpPr/>
            <p:nvPr/>
          </p:nvGrpSpPr>
          <p:grpSpPr>
            <a:xfrm>
              <a:off x="8673562" y="431300"/>
              <a:ext cx="507588" cy="507588"/>
              <a:chOff x="-83525" y="4333650"/>
              <a:chExt cx="539700" cy="539700"/>
            </a:xfrm>
          </p:grpSpPr>
          <p:sp>
            <p:nvSpPr>
              <p:cNvPr id="86" name="Google Shape;86;p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4"/>
            <p:cNvGrpSpPr/>
            <p:nvPr/>
          </p:nvGrpSpPr>
          <p:grpSpPr>
            <a:xfrm>
              <a:off x="7364046" y="-29918"/>
              <a:ext cx="723360" cy="723360"/>
              <a:chOff x="-83525" y="4333650"/>
              <a:chExt cx="539700" cy="539700"/>
            </a:xfrm>
          </p:grpSpPr>
          <p:sp>
            <p:nvSpPr>
              <p:cNvPr id="89" name="Google Shape;89;p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244196" y="4490620"/>
              <a:ext cx="723360" cy="723360"/>
              <a:chOff x="-83525" y="4333650"/>
              <a:chExt cx="539700" cy="539700"/>
            </a:xfrm>
          </p:grpSpPr>
          <p:sp>
            <p:nvSpPr>
              <p:cNvPr id="92" name="Google Shape;92;p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206291" y="1036783"/>
              <a:ext cx="389178" cy="389178"/>
              <a:chOff x="-83525" y="4333650"/>
              <a:chExt cx="539700" cy="539700"/>
            </a:xfrm>
          </p:grpSpPr>
          <p:sp>
            <p:nvSpPr>
              <p:cNvPr id="95" name="Google Shape;95;p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1009541" y="107783"/>
              <a:ext cx="389178" cy="389178"/>
              <a:chOff x="-83525" y="4333650"/>
              <a:chExt cx="539700" cy="539700"/>
            </a:xfrm>
          </p:grpSpPr>
          <p:sp>
            <p:nvSpPr>
              <p:cNvPr id="98" name="Google Shape;98;p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4"/>
            <p:cNvGrpSpPr/>
            <p:nvPr/>
          </p:nvGrpSpPr>
          <p:grpSpPr>
            <a:xfrm>
              <a:off x="6501546" y="4420132"/>
              <a:ext cx="723360" cy="723360"/>
              <a:chOff x="-83525" y="4333650"/>
              <a:chExt cx="539700" cy="539700"/>
            </a:xfrm>
          </p:grpSpPr>
          <p:sp>
            <p:nvSpPr>
              <p:cNvPr id="101" name="Google Shape;101;p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 name="Google Shape;103;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04" name="Google Shape;104;p4"/>
          <p:cNvSpPr txBox="1">
            <a:spLocks noGrp="1"/>
          </p:cNvSpPr>
          <p:nvPr>
            <p:ph type="body" idx="1"/>
          </p:nvPr>
        </p:nvSpPr>
        <p:spPr>
          <a:xfrm>
            <a:off x="720000" y="1217550"/>
            <a:ext cx="7704000" cy="3385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2"/>
              </a:buClr>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TITLE_AND_TWO_COLUMNS_1">
    <p:spTree>
      <p:nvGrpSpPr>
        <p:cNvPr id="1" name="Shape 934"/>
        <p:cNvGrpSpPr/>
        <p:nvPr/>
      </p:nvGrpSpPr>
      <p:grpSpPr>
        <a:xfrm>
          <a:off x="0" y="0"/>
          <a:ext cx="0" cy="0"/>
          <a:chOff x="0" y="0"/>
          <a:chExt cx="0" cy="0"/>
        </a:xfrm>
      </p:grpSpPr>
      <p:grpSp>
        <p:nvGrpSpPr>
          <p:cNvPr id="935" name="Google Shape;935;p31"/>
          <p:cNvGrpSpPr/>
          <p:nvPr/>
        </p:nvGrpSpPr>
        <p:grpSpPr>
          <a:xfrm>
            <a:off x="0" y="0"/>
            <a:ext cx="9144000" cy="5143500"/>
            <a:chOff x="0" y="0"/>
            <a:chExt cx="9144000" cy="5143500"/>
          </a:xfrm>
        </p:grpSpPr>
        <p:sp>
          <p:nvSpPr>
            <p:cNvPr id="936" name="Google Shape;936;p31"/>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1"/>
          <p:cNvGrpSpPr/>
          <p:nvPr/>
        </p:nvGrpSpPr>
        <p:grpSpPr>
          <a:xfrm>
            <a:off x="-57340" y="-86000"/>
            <a:ext cx="9209740" cy="5293875"/>
            <a:chOff x="-57340" y="-86000"/>
            <a:chExt cx="9209740" cy="5293875"/>
          </a:xfrm>
        </p:grpSpPr>
        <p:cxnSp>
          <p:nvCxnSpPr>
            <p:cNvPr id="939" name="Google Shape;939;p31"/>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940" name="Google Shape;940;p31"/>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941" name="Google Shape;941;p31"/>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942" name="Google Shape;942;p31"/>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943" name="Google Shape;943;p31"/>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944" name="Google Shape;944;p31"/>
            <p:cNvGrpSpPr/>
            <p:nvPr/>
          </p:nvGrpSpPr>
          <p:grpSpPr>
            <a:xfrm>
              <a:off x="525404" y="45408"/>
              <a:ext cx="389178" cy="389178"/>
              <a:chOff x="-83525" y="4333650"/>
              <a:chExt cx="539700" cy="539700"/>
            </a:xfrm>
          </p:grpSpPr>
          <p:sp>
            <p:nvSpPr>
              <p:cNvPr id="945" name="Google Shape;945;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31"/>
            <p:cNvGrpSpPr/>
            <p:nvPr/>
          </p:nvGrpSpPr>
          <p:grpSpPr>
            <a:xfrm>
              <a:off x="7894902" y="126998"/>
              <a:ext cx="482600" cy="482600"/>
              <a:chOff x="-83525" y="4333650"/>
              <a:chExt cx="539700" cy="539700"/>
            </a:xfrm>
          </p:grpSpPr>
          <p:sp>
            <p:nvSpPr>
              <p:cNvPr id="948" name="Google Shape;948;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1"/>
            <p:cNvGrpSpPr/>
            <p:nvPr/>
          </p:nvGrpSpPr>
          <p:grpSpPr>
            <a:xfrm>
              <a:off x="8668547" y="2101235"/>
              <a:ext cx="344976" cy="344976"/>
              <a:chOff x="-83525" y="4333650"/>
              <a:chExt cx="539700" cy="539700"/>
            </a:xfrm>
          </p:grpSpPr>
          <p:sp>
            <p:nvSpPr>
              <p:cNvPr id="951" name="Google Shape;951;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31"/>
            <p:cNvGrpSpPr/>
            <p:nvPr/>
          </p:nvGrpSpPr>
          <p:grpSpPr>
            <a:xfrm>
              <a:off x="758689" y="4234211"/>
              <a:ext cx="482600" cy="482600"/>
              <a:chOff x="-83525" y="4333650"/>
              <a:chExt cx="539700" cy="539700"/>
            </a:xfrm>
          </p:grpSpPr>
          <p:sp>
            <p:nvSpPr>
              <p:cNvPr id="954" name="Google Shape;954;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31"/>
            <p:cNvGrpSpPr/>
            <p:nvPr/>
          </p:nvGrpSpPr>
          <p:grpSpPr>
            <a:xfrm>
              <a:off x="-57340" y="1926598"/>
              <a:ext cx="344976" cy="344976"/>
              <a:chOff x="-83525" y="4333650"/>
              <a:chExt cx="539700" cy="539700"/>
            </a:xfrm>
          </p:grpSpPr>
          <p:sp>
            <p:nvSpPr>
              <p:cNvPr id="957" name="Google Shape;957;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9" name="Google Shape;959;p31"/>
          <p:cNvSpPr txBox="1">
            <a:spLocks noGrp="1"/>
          </p:cNvSpPr>
          <p:nvPr>
            <p:ph type="subTitle" idx="1"/>
          </p:nvPr>
        </p:nvSpPr>
        <p:spPr>
          <a:xfrm>
            <a:off x="720000" y="2996988"/>
            <a:ext cx="22395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0" name="Google Shape;960;p31"/>
          <p:cNvSpPr txBox="1">
            <a:spLocks noGrp="1"/>
          </p:cNvSpPr>
          <p:nvPr>
            <p:ph type="subTitle" idx="2"/>
          </p:nvPr>
        </p:nvSpPr>
        <p:spPr>
          <a:xfrm>
            <a:off x="6212450" y="2996988"/>
            <a:ext cx="22395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1" name="Google Shape;961;p31"/>
          <p:cNvSpPr txBox="1">
            <a:spLocks noGrp="1"/>
          </p:cNvSpPr>
          <p:nvPr>
            <p:ph type="title" hasCustomPrompt="1"/>
          </p:nvPr>
        </p:nvSpPr>
        <p:spPr>
          <a:xfrm>
            <a:off x="720000" y="2031948"/>
            <a:ext cx="2239500" cy="1113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6200">
                <a:solidFill>
                  <a:schemeClr val="accent4"/>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62" name="Google Shape;962;p31"/>
          <p:cNvSpPr txBox="1">
            <a:spLocks noGrp="1"/>
          </p:cNvSpPr>
          <p:nvPr>
            <p:ph type="title" idx="3" hasCustomPrompt="1"/>
          </p:nvPr>
        </p:nvSpPr>
        <p:spPr>
          <a:xfrm>
            <a:off x="6212450" y="2031948"/>
            <a:ext cx="2239500" cy="1113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63" name="Google Shape;963;p31"/>
          <p:cNvSpPr txBox="1">
            <a:spLocks noGrp="1"/>
          </p:cNvSpPr>
          <p:nvPr>
            <p:ph type="title" idx="4"/>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964"/>
        <p:cNvGrpSpPr/>
        <p:nvPr/>
      </p:nvGrpSpPr>
      <p:grpSpPr>
        <a:xfrm>
          <a:off x="0" y="0"/>
          <a:ext cx="0" cy="0"/>
          <a:chOff x="0" y="0"/>
          <a:chExt cx="0" cy="0"/>
        </a:xfrm>
      </p:grpSpPr>
      <p:grpSp>
        <p:nvGrpSpPr>
          <p:cNvPr id="965" name="Google Shape;965;p32"/>
          <p:cNvGrpSpPr/>
          <p:nvPr/>
        </p:nvGrpSpPr>
        <p:grpSpPr>
          <a:xfrm>
            <a:off x="0" y="0"/>
            <a:ext cx="9144000" cy="5143500"/>
            <a:chOff x="0" y="0"/>
            <a:chExt cx="9144000" cy="5143500"/>
          </a:xfrm>
        </p:grpSpPr>
        <p:sp>
          <p:nvSpPr>
            <p:cNvPr id="966" name="Google Shape;966;p32"/>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32"/>
          <p:cNvSpPr txBox="1"/>
          <p:nvPr/>
        </p:nvSpPr>
        <p:spPr>
          <a:xfrm>
            <a:off x="3925025" y="3203013"/>
            <a:ext cx="32166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accent4"/>
                </a:solidFill>
                <a:latin typeface="Overpass"/>
                <a:ea typeface="Overpass"/>
                <a:cs typeface="Overpass"/>
                <a:sym typeface="Overpass"/>
              </a:rPr>
              <a:t>CREDITS:</a:t>
            </a:r>
            <a:r>
              <a:rPr lang="en" sz="1100">
                <a:solidFill>
                  <a:schemeClr val="accent4"/>
                </a:solidFill>
                <a:latin typeface="Overpass"/>
                <a:ea typeface="Overpass"/>
                <a:cs typeface="Overpass"/>
                <a:sym typeface="Overpass"/>
              </a:rPr>
              <a:t> </a:t>
            </a:r>
            <a:r>
              <a:rPr lang="en" sz="1100">
                <a:solidFill>
                  <a:schemeClr val="lt1"/>
                </a:solidFill>
                <a:latin typeface="Overpass"/>
                <a:ea typeface="Overpass"/>
                <a:cs typeface="Overpass"/>
                <a:sym typeface="Overpass"/>
              </a:rPr>
              <a:t>This presentation template was created by </a:t>
            </a:r>
            <a:r>
              <a:rPr lang="en" sz="1100" b="1">
                <a:solidFill>
                  <a:schemeClr val="accent4"/>
                </a:solidFill>
                <a:uFill>
                  <a:noFill/>
                </a:uFill>
                <a:latin typeface="Overpass"/>
                <a:ea typeface="Overpass"/>
                <a:cs typeface="Overpass"/>
                <a:sym typeface="Overpass"/>
                <a:hlinkClick r:id="rId2">
                  <a:extLst>
                    <a:ext uri="{A12FA001-AC4F-418D-AE19-62706E023703}">
                      <ahyp:hlinkClr xmlns:ahyp="http://schemas.microsoft.com/office/drawing/2018/hyperlinkcolor" val="tx"/>
                    </a:ext>
                  </a:extLst>
                </a:hlinkClick>
              </a:rPr>
              <a:t>Slidesgo</a:t>
            </a:r>
            <a:r>
              <a:rPr lang="en" sz="1100" b="1">
                <a:solidFill>
                  <a:schemeClr val="accent4"/>
                </a:solidFill>
                <a:latin typeface="Overpass"/>
                <a:ea typeface="Overpass"/>
                <a:cs typeface="Overpass"/>
                <a:sym typeface="Overpass"/>
              </a:rPr>
              <a:t>,</a:t>
            </a:r>
            <a:r>
              <a:rPr lang="en" sz="1100">
                <a:solidFill>
                  <a:schemeClr val="lt1"/>
                </a:solidFill>
                <a:latin typeface="Overpass"/>
                <a:ea typeface="Overpass"/>
                <a:cs typeface="Overpass"/>
                <a:sym typeface="Overpass"/>
              </a:rPr>
              <a:t> including icons by </a:t>
            </a:r>
            <a:r>
              <a:rPr lang="en" sz="1100" b="1">
                <a:solidFill>
                  <a:schemeClr val="accent4"/>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Flaticon</a:t>
            </a:r>
            <a:r>
              <a:rPr lang="en" sz="1100" b="1">
                <a:solidFill>
                  <a:schemeClr val="accent4"/>
                </a:solidFill>
                <a:latin typeface="Overpass"/>
                <a:ea typeface="Overpass"/>
                <a:cs typeface="Overpass"/>
                <a:sym typeface="Overpass"/>
              </a:rPr>
              <a:t>,</a:t>
            </a:r>
            <a:r>
              <a:rPr lang="en" sz="1100">
                <a:solidFill>
                  <a:schemeClr val="lt1"/>
                </a:solidFill>
                <a:latin typeface="Overpass"/>
                <a:ea typeface="Overpass"/>
                <a:cs typeface="Overpass"/>
                <a:sym typeface="Overpass"/>
              </a:rPr>
              <a:t> and infographics &amp; images by </a:t>
            </a:r>
            <a:r>
              <a:rPr lang="en" sz="1100" b="1">
                <a:solidFill>
                  <a:schemeClr val="accent4"/>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Freepik</a:t>
            </a:r>
            <a:endParaRPr sz="1100" b="1">
              <a:solidFill>
                <a:schemeClr val="accent4"/>
              </a:solidFill>
              <a:latin typeface="Overpass"/>
              <a:ea typeface="Overpass"/>
              <a:cs typeface="Overpass"/>
              <a:sym typeface="Overpass"/>
            </a:endParaRPr>
          </a:p>
        </p:txBody>
      </p:sp>
      <p:grpSp>
        <p:nvGrpSpPr>
          <p:cNvPr id="969" name="Google Shape;969;p32"/>
          <p:cNvGrpSpPr/>
          <p:nvPr/>
        </p:nvGrpSpPr>
        <p:grpSpPr>
          <a:xfrm>
            <a:off x="-198425" y="-124600"/>
            <a:ext cx="9393725" cy="5424592"/>
            <a:chOff x="-198425" y="-124600"/>
            <a:chExt cx="9393725" cy="5424592"/>
          </a:xfrm>
        </p:grpSpPr>
        <p:cxnSp>
          <p:nvCxnSpPr>
            <p:cNvPr id="970" name="Google Shape;970;p32"/>
            <p:cNvCxnSpPr/>
            <p:nvPr/>
          </p:nvCxnSpPr>
          <p:spPr>
            <a:xfrm>
              <a:off x="3506700" y="-28150"/>
              <a:ext cx="5688600" cy="327600"/>
            </a:xfrm>
            <a:prstGeom prst="straightConnector1">
              <a:avLst/>
            </a:prstGeom>
            <a:noFill/>
            <a:ln w="9525" cap="rnd" cmpd="sng">
              <a:solidFill>
                <a:schemeClr val="accent4"/>
              </a:solidFill>
              <a:prstDash val="solid"/>
              <a:round/>
              <a:headEnd type="none" w="med" len="med"/>
              <a:tailEnd type="none" w="med" len="med"/>
            </a:ln>
          </p:spPr>
        </p:cxnSp>
        <p:cxnSp>
          <p:nvCxnSpPr>
            <p:cNvPr id="971" name="Google Shape;971;p32"/>
            <p:cNvCxnSpPr/>
            <p:nvPr/>
          </p:nvCxnSpPr>
          <p:spPr>
            <a:xfrm>
              <a:off x="8609300" y="-124600"/>
              <a:ext cx="526800" cy="2563800"/>
            </a:xfrm>
            <a:prstGeom prst="straightConnector1">
              <a:avLst/>
            </a:prstGeom>
            <a:noFill/>
            <a:ln w="9525" cap="rnd" cmpd="sng">
              <a:solidFill>
                <a:schemeClr val="accent4"/>
              </a:solidFill>
              <a:prstDash val="solid"/>
              <a:round/>
              <a:headEnd type="none" w="med" len="med"/>
              <a:tailEnd type="none" w="med" len="med"/>
            </a:ln>
          </p:spPr>
        </p:cxnSp>
        <p:cxnSp>
          <p:nvCxnSpPr>
            <p:cNvPr id="972" name="Google Shape;972;p32"/>
            <p:cNvCxnSpPr/>
            <p:nvPr/>
          </p:nvCxnSpPr>
          <p:spPr>
            <a:xfrm rot="10800000" flipH="1">
              <a:off x="2703925" y="4662700"/>
              <a:ext cx="957600" cy="552600"/>
            </a:xfrm>
            <a:prstGeom prst="straightConnector1">
              <a:avLst/>
            </a:prstGeom>
            <a:noFill/>
            <a:ln w="9525" cap="rnd" cmpd="sng">
              <a:solidFill>
                <a:schemeClr val="accent4"/>
              </a:solidFill>
              <a:prstDash val="solid"/>
              <a:round/>
              <a:headEnd type="none" w="med" len="med"/>
              <a:tailEnd type="none" w="med" len="med"/>
            </a:ln>
          </p:spPr>
        </p:cxnSp>
        <p:cxnSp>
          <p:nvCxnSpPr>
            <p:cNvPr id="973" name="Google Shape;973;p32"/>
            <p:cNvCxnSpPr/>
            <p:nvPr/>
          </p:nvCxnSpPr>
          <p:spPr>
            <a:xfrm>
              <a:off x="3173025" y="4643400"/>
              <a:ext cx="2210400" cy="546300"/>
            </a:xfrm>
            <a:prstGeom prst="straightConnector1">
              <a:avLst/>
            </a:prstGeom>
            <a:noFill/>
            <a:ln w="9525" cap="rnd" cmpd="sng">
              <a:solidFill>
                <a:schemeClr val="accent4"/>
              </a:solidFill>
              <a:prstDash val="solid"/>
              <a:round/>
              <a:headEnd type="none" w="med" len="med"/>
              <a:tailEnd type="none" w="med" len="med"/>
            </a:ln>
          </p:spPr>
        </p:cxnSp>
        <p:cxnSp>
          <p:nvCxnSpPr>
            <p:cNvPr id="974" name="Google Shape;974;p32"/>
            <p:cNvCxnSpPr/>
            <p:nvPr/>
          </p:nvCxnSpPr>
          <p:spPr>
            <a:xfrm rot="10800000" flipH="1">
              <a:off x="4141900" y="4849025"/>
              <a:ext cx="5044200" cy="122100"/>
            </a:xfrm>
            <a:prstGeom prst="straightConnector1">
              <a:avLst/>
            </a:prstGeom>
            <a:noFill/>
            <a:ln w="9525" cap="rnd" cmpd="sng">
              <a:solidFill>
                <a:schemeClr val="accent4"/>
              </a:solidFill>
              <a:prstDash val="solid"/>
              <a:round/>
              <a:headEnd type="none" w="med" len="med"/>
              <a:tailEnd type="none" w="med" len="med"/>
            </a:ln>
          </p:spPr>
        </p:cxnSp>
        <p:cxnSp>
          <p:nvCxnSpPr>
            <p:cNvPr id="975" name="Google Shape;975;p32"/>
            <p:cNvCxnSpPr/>
            <p:nvPr/>
          </p:nvCxnSpPr>
          <p:spPr>
            <a:xfrm>
              <a:off x="-198425" y="2876200"/>
              <a:ext cx="796800" cy="2339100"/>
            </a:xfrm>
            <a:prstGeom prst="straightConnector1">
              <a:avLst/>
            </a:prstGeom>
            <a:noFill/>
            <a:ln w="9525" cap="rnd" cmpd="sng">
              <a:solidFill>
                <a:schemeClr val="accent4"/>
              </a:solidFill>
              <a:prstDash val="solid"/>
              <a:round/>
              <a:headEnd type="none" w="med" len="med"/>
              <a:tailEnd type="none" w="med" len="med"/>
            </a:ln>
          </p:spPr>
        </p:cxnSp>
        <p:cxnSp>
          <p:nvCxnSpPr>
            <p:cNvPr id="976" name="Google Shape;976;p32"/>
            <p:cNvCxnSpPr/>
            <p:nvPr/>
          </p:nvCxnSpPr>
          <p:spPr>
            <a:xfrm flipH="1">
              <a:off x="-146900" y="3737350"/>
              <a:ext cx="526800" cy="809700"/>
            </a:xfrm>
            <a:prstGeom prst="straightConnector1">
              <a:avLst/>
            </a:prstGeom>
            <a:noFill/>
            <a:ln w="9525" cap="rnd" cmpd="sng">
              <a:solidFill>
                <a:schemeClr val="accent4"/>
              </a:solidFill>
              <a:prstDash val="solid"/>
              <a:round/>
              <a:headEnd type="none" w="med" len="med"/>
              <a:tailEnd type="none" w="med" len="med"/>
            </a:ln>
          </p:spPr>
        </p:cxnSp>
        <p:grpSp>
          <p:nvGrpSpPr>
            <p:cNvPr id="977" name="Google Shape;977;p32"/>
            <p:cNvGrpSpPr/>
            <p:nvPr/>
          </p:nvGrpSpPr>
          <p:grpSpPr>
            <a:xfrm>
              <a:off x="-165624" y="3659501"/>
              <a:ext cx="718341" cy="718341"/>
              <a:chOff x="-83525" y="4333650"/>
              <a:chExt cx="539700" cy="539700"/>
            </a:xfrm>
          </p:grpSpPr>
          <p:sp>
            <p:nvSpPr>
              <p:cNvPr id="978" name="Google Shape;978;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2"/>
            <p:cNvGrpSpPr/>
            <p:nvPr/>
          </p:nvGrpSpPr>
          <p:grpSpPr>
            <a:xfrm>
              <a:off x="3322345" y="4509449"/>
              <a:ext cx="419725" cy="419725"/>
              <a:chOff x="-83525" y="4333650"/>
              <a:chExt cx="539700" cy="539700"/>
            </a:xfrm>
          </p:grpSpPr>
          <p:sp>
            <p:nvSpPr>
              <p:cNvPr id="981" name="Google Shape;981;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2"/>
            <p:cNvGrpSpPr/>
            <p:nvPr/>
          </p:nvGrpSpPr>
          <p:grpSpPr>
            <a:xfrm>
              <a:off x="8475894" y="68867"/>
              <a:ext cx="419725" cy="419725"/>
              <a:chOff x="-83525" y="4333650"/>
              <a:chExt cx="539700" cy="539700"/>
            </a:xfrm>
          </p:grpSpPr>
          <p:sp>
            <p:nvSpPr>
              <p:cNvPr id="984" name="Google Shape;984;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32"/>
            <p:cNvGrpSpPr/>
            <p:nvPr/>
          </p:nvGrpSpPr>
          <p:grpSpPr>
            <a:xfrm>
              <a:off x="4154182" y="4629037"/>
              <a:ext cx="670955" cy="670955"/>
              <a:chOff x="-83525" y="4333650"/>
              <a:chExt cx="539700" cy="539700"/>
            </a:xfrm>
          </p:grpSpPr>
          <p:sp>
            <p:nvSpPr>
              <p:cNvPr id="987" name="Google Shape;987;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9" name="Google Shape;989;p32"/>
          <p:cNvSpPr txBox="1">
            <a:spLocks noGrp="1"/>
          </p:cNvSpPr>
          <p:nvPr>
            <p:ph type="ctrTitle"/>
          </p:nvPr>
        </p:nvSpPr>
        <p:spPr>
          <a:xfrm>
            <a:off x="3498300" y="705863"/>
            <a:ext cx="4070100" cy="1165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90" name="Google Shape;990;p32"/>
          <p:cNvSpPr txBox="1">
            <a:spLocks noGrp="1"/>
          </p:cNvSpPr>
          <p:nvPr>
            <p:ph type="subTitle" idx="1"/>
          </p:nvPr>
        </p:nvSpPr>
        <p:spPr>
          <a:xfrm>
            <a:off x="3924975" y="1898032"/>
            <a:ext cx="32166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91" name="Google Shape;991;p32"/>
          <p:cNvSpPr txBox="1">
            <a:spLocks noGrp="1"/>
          </p:cNvSpPr>
          <p:nvPr>
            <p:ph type="subTitle" idx="2"/>
          </p:nvPr>
        </p:nvSpPr>
        <p:spPr>
          <a:xfrm rot="-962">
            <a:off x="3924975" y="4018388"/>
            <a:ext cx="32166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92"/>
        <p:cNvGrpSpPr/>
        <p:nvPr/>
      </p:nvGrpSpPr>
      <p:grpSpPr>
        <a:xfrm>
          <a:off x="0" y="0"/>
          <a:ext cx="0" cy="0"/>
          <a:chOff x="0" y="0"/>
          <a:chExt cx="0" cy="0"/>
        </a:xfrm>
      </p:grpSpPr>
      <p:sp>
        <p:nvSpPr>
          <p:cNvPr id="993" name="Google Shape;993;p33"/>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_2_1_1_2">
    <p:spTree>
      <p:nvGrpSpPr>
        <p:cNvPr id="1" name="Shape 994"/>
        <p:cNvGrpSpPr/>
        <p:nvPr/>
      </p:nvGrpSpPr>
      <p:grpSpPr>
        <a:xfrm>
          <a:off x="0" y="0"/>
          <a:ext cx="0" cy="0"/>
          <a:chOff x="0" y="0"/>
          <a:chExt cx="0" cy="0"/>
        </a:xfrm>
      </p:grpSpPr>
      <p:grpSp>
        <p:nvGrpSpPr>
          <p:cNvPr id="995" name="Google Shape;995;p34"/>
          <p:cNvGrpSpPr/>
          <p:nvPr/>
        </p:nvGrpSpPr>
        <p:grpSpPr>
          <a:xfrm>
            <a:off x="0" y="0"/>
            <a:ext cx="9144000" cy="5143500"/>
            <a:chOff x="0" y="0"/>
            <a:chExt cx="9144000" cy="5143500"/>
          </a:xfrm>
        </p:grpSpPr>
        <p:sp>
          <p:nvSpPr>
            <p:cNvPr id="996" name="Google Shape;996;p3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4"/>
          <p:cNvGrpSpPr/>
          <p:nvPr/>
        </p:nvGrpSpPr>
        <p:grpSpPr>
          <a:xfrm>
            <a:off x="-211800" y="-216925"/>
            <a:ext cx="9518250" cy="5601275"/>
            <a:chOff x="-211800" y="-216925"/>
            <a:chExt cx="9518250" cy="5601275"/>
          </a:xfrm>
        </p:grpSpPr>
        <p:cxnSp>
          <p:nvCxnSpPr>
            <p:cNvPr id="999" name="Google Shape;999;p34"/>
            <p:cNvCxnSpPr/>
            <p:nvPr/>
          </p:nvCxnSpPr>
          <p:spPr>
            <a:xfrm>
              <a:off x="7116875" y="-52250"/>
              <a:ext cx="2033400" cy="1636200"/>
            </a:xfrm>
            <a:prstGeom prst="straightConnector1">
              <a:avLst/>
            </a:prstGeom>
            <a:noFill/>
            <a:ln w="9525" cap="rnd" cmpd="sng">
              <a:solidFill>
                <a:schemeClr val="accent4"/>
              </a:solidFill>
              <a:prstDash val="solid"/>
              <a:round/>
              <a:headEnd type="none" w="med" len="med"/>
              <a:tailEnd type="none" w="med" len="med"/>
            </a:ln>
          </p:spPr>
        </p:cxnSp>
        <p:grpSp>
          <p:nvGrpSpPr>
            <p:cNvPr id="1000" name="Google Shape;1000;p34"/>
            <p:cNvGrpSpPr/>
            <p:nvPr/>
          </p:nvGrpSpPr>
          <p:grpSpPr>
            <a:xfrm>
              <a:off x="263431" y="690168"/>
              <a:ext cx="334182" cy="334182"/>
              <a:chOff x="-83525" y="4333650"/>
              <a:chExt cx="539700" cy="539700"/>
            </a:xfrm>
          </p:grpSpPr>
          <p:sp>
            <p:nvSpPr>
              <p:cNvPr id="1001" name="Google Shape;1001;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3" name="Google Shape;1003;p34"/>
            <p:cNvCxnSpPr/>
            <p:nvPr/>
          </p:nvCxnSpPr>
          <p:spPr>
            <a:xfrm>
              <a:off x="7852875" y="-77200"/>
              <a:ext cx="1291200" cy="3935700"/>
            </a:xfrm>
            <a:prstGeom prst="straightConnector1">
              <a:avLst/>
            </a:prstGeom>
            <a:noFill/>
            <a:ln w="9525" cap="rnd" cmpd="sng">
              <a:solidFill>
                <a:schemeClr val="accent4"/>
              </a:solidFill>
              <a:prstDash val="solid"/>
              <a:round/>
              <a:headEnd type="none" w="med" len="med"/>
              <a:tailEnd type="none" w="med" len="med"/>
            </a:ln>
          </p:spPr>
        </p:cxnSp>
        <p:cxnSp>
          <p:nvCxnSpPr>
            <p:cNvPr id="1004" name="Google Shape;1004;p34"/>
            <p:cNvCxnSpPr/>
            <p:nvPr/>
          </p:nvCxnSpPr>
          <p:spPr>
            <a:xfrm rot="10800000" flipH="1">
              <a:off x="7921650" y="2826975"/>
              <a:ext cx="1384800" cy="2445000"/>
            </a:xfrm>
            <a:prstGeom prst="straightConnector1">
              <a:avLst/>
            </a:prstGeom>
            <a:noFill/>
            <a:ln w="9525" cap="rnd" cmpd="sng">
              <a:solidFill>
                <a:schemeClr val="accent4"/>
              </a:solidFill>
              <a:prstDash val="solid"/>
              <a:round/>
              <a:headEnd type="none" w="med" len="med"/>
              <a:tailEnd type="none" w="med" len="med"/>
            </a:ln>
          </p:spPr>
        </p:cxnSp>
        <p:cxnSp>
          <p:nvCxnSpPr>
            <p:cNvPr id="1005" name="Google Shape;1005;p34"/>
            <p:cNvCxnSpPr/>
            <p:nvPr/>
          </p:nvCxnSpPr>
          <p:spPr>
            <a:xfrm flipH="1">
              <a:off x="-211800" y="-216925"/>
              <a:ext cx="1634100" cy="3667500"/>
            </a:xfrm>
            <a:prstGeom prst="straightConnector1">
              <a:avLst/>
            </a:prstGeom>
            <a:noFill/>
            <a:ln w="9525" cap="rnd" cmpd="sng">
              <a:solidFill>
                <a:schemeClr val="accent4"/>
              </a:solidFill>
              <a:prstDash val="solid"/>
              <a:round/>
              <a:headEnd type="none" w="med" len="med"/>
              <a:tailEnd type="none" w="med" len="med"/>
            </a:ln>
          </p:spPr>
        </p:cxnSp>
        <p:cxnSp>
          <p:nvCxnSpPr>
            <p:cNvPr id="1006" name="Google Shape;1006;p34"/>
            <p:cNvCxnSpPr/>
            <p:nvPr/>
          </p:nvCxnSpPr>
          <p:spPr>
            <a:xfrm>
              <a:off x="-149525" y="1280050"/>
              <a:ext cx="1160100" cy="4104300"/>
            </a:xfrm>
            <a:prstGeom prst="straightConnector1">
              <a:avLst/>
            </a:prstGeom>
            <a:noFill/>
            <a:ln w="9525" cap="rnd" cmpd="sng">
              <a:solidFill>
                <a:schemeClr val="accent4"/>
              </a:solidFill>
              <a:prstDash val="solid"/>
              <a:round/>
              <a:headEnd type="none" w="med" len="med"/>
              <a:tailEnd type="none" w="med" len="med"/>
            </a:ln>
          </p:spPr>
        </p:cxnSp>
        <p:grpSp>
          <p:nvGrpSpPr>
            <p:cNvPr id="1007" name="Google Shape;1007;p34"/>
            <p:cNvGrpSpPr/>
            <p:nvPr/>
          </p:nvGrpSpPr>
          <p:grpSpPr>
            <a:xfrm>
              <a:off x="7774404" y="406675"/>
              <a:ext cx="718341" cy="718341"/>
              <a:chOff x="30975" y="3360397"/>
              <a:chExt cx="539700" cy="539700"/>
            </a:xfrm>
          </p:grpSpPr>
          <p:sp>
            <p:nvSpPr>
              <p:cNvPr id="1008" name="Google Shape;1008;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4"/>
            <p:cNvGrpSpPr/>
            <p:nvPr/>
          </p:nvGrpSpPr>
          <p:grpSpPr>
            <a:xfrm>
              <a:off x="360829" y="3949925"/>
              <a:ext cx="718341" cy="718341"/>
              <a:chOff x="30975" y="3360397"/>
              <a:chExt cx="539700" cy="539700"/>
            </a:xfrm>
          </p:grpSpPr>
          <p:sp>
            <p:nvSpPr>
              <p:cNvPr id="1011" name="Google Shape;1011;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4"/>
            <p:cNvGrpSpPr/>
            <p:nvPr/>
          </p:nvGrpSpPr>
          <p:grpSpPr>
            <a:xfrm>
              <a:off x="837256" y="1663218"/>
              <a:ext cx="334182" cy="334182"/>
              <a:chOff x="-83525" y="4333650"/>
              <a:chExt cx="539700" cy="539700"/>
            </a:xfrm>
          </p:grpSpPr>
          <p:sp>
            <p:nvSpPr>
              <p:cNvPr id="1014" name="Google Shape;1014;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34"/>
            <p:cNvGrpSpPr/>
            <p:nvPr/>
          </p:nvGrpSpPr>
          <p:grpSpPr>
            <a:xfrm>
              <a:off x="8158556" y="3680318"/>
              <a:ext cx="334182" cy="334182"/>
              <a:chOff x="-83525" y="4333650"/>
              <a:chExt cx="539700" cy="539700"/>
            </a:xfrm>
          </p:grpSpPr>
          <p:sp>
            <p:nvSpPr>
              <p:cNvPr id="1017" name="Google Shape;1017;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4"/>
            <p:cNvGrpSpPr/>
            <p:nvPr/>
          </p:nvGrpSpPr>
          <p:grpSpPr>
            <a:xfrm>
              <a:off x="7721931" y="2571743"/>
              <a:ext cx="334182" cy="334182"/>
              <a:chOff x="-83525" y="4333650"/>
              <a:chExt cx="539700" cy="539700"/>
            </a:xfrm>
          </p:grpSpPr>
          <p:sp>
            <p:nvSpPr>
              <p:cNvPr id="1020" name="Google Shape;1020;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2">
  <p:cSld name="BLANK_1_1_1_2_1_1_1_1">
    <p:spTree>
      <p:nvGrpSpPr>
        <p:cNvPr id="1" name="Shape 1022"/>
        <p:cNvGrpSpPr/>
        <p:nvPr/>
      </p:nvGrpSpPr>
      <p:grpSpPr>
        <a:xfrm>
          <a:off x="0" y="0"/>
          <a:ext cx="0" cy="0"/>
          <a:chOff x="0" y="0"/>
          <a:chExt cx="0" cy="0"/>
        </a:xfrm>
      </p:grpSpPr>
      <p:grpSp>
        <p:nvGrpSpPr>
          <p:cNvPr id="1023" name="Google Shape;1023;p35"/>
          <p:cNvGrpSpPr/>
          <p:nvPr/>
        </p:nvGrpSpPr>
        <p:grpSpPr>
          <a:xfrm rot="10800000" flipH="1">
            <a:off x="0" y="0"/>
            <a:ext cx="9144000" cy="5143500"/>
            <a:chOff x="0" y="0"/>
            <a:chExt cx="9144000" cy="5143500"/>
          </a:xfrm>
        </p:grpSpPr>
        <p:sp>
          <p:nvSpPr>
            <p:cNvPr id="1024" name="Google Shape;1024;p35"/>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35"/>
          <p:cNvGrpSpPr/>
          <p:nvPr/>
        </p:nvGrpSpPr>
        <p:grpSpPr>
          <a:xfrm>
            <a:off x="-162000" y="-104750"/>
            <a:ext cx="9456100" cy="5526550"/>
            <a:chOff x="-162000" y="-104750"/>
            <a:chExt cx="9456100" cy="5526550"/>
          </a:xfrm>
        </p:grpSpPr>
        <p:cxnSp>
          <p:nvCxnSpPr>
            <p:cNvPr id="1027" name="Google Shape;1027;p35"/>
            <p:cNvCxnSpPr/>
            <p:nvPr/>
          </p:nvCxnSpPr>
          <p:spPr>
            <a:xfrm flipH="1">
              <a:off x="8046450" y="-53850"/>
              <a:ext cx="684900" cy="5275800"/>
            </a:xfrm>
            <a:prstGeom prst="straightConnector1">
              <a:avLst/>
            </a:prstGeom>
            <a:noFill/>
            <a:ln w="9525" cap="rnd" cmpd="sng">
              <a:solidFill>
                <a:schemeClr val="accent4"/>
              </a:solidFill>
              <a:prstDash val="solid"/>
              <a:round/>
              <a:headEnd type="none" w="med" len="med"/>
              <a:tailEnd type="none" w="med" len="med"/>
            </a:ln>
          </p:spPr>
        </p:cxnSp>
        <p:grpSp>
          <p:nvGrpSpPr>
            <p:cNvPr id="1028" name="Google Shape;1028;p35"/>
            <p:cNvGrpSpPr/>
            <p:nvPr/>
          </p:nvGrpSpPr>
          <p:grpSpPr>
            <a:xfrm>
              <a:off x="786069" y="205830"/>
              <a:ext cx="334182" cy="334182"/>
              <a:chOff x="-83525" y="4333650"/>
              <a:chExt cx="539700" cy="539700"/>
            </a:xfrm>
          </p:grpSpPr>
          <p:sp>
            <p:nvSpPr>
              <p:cNvPr id="1029" name="Google Shape;1029;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1" name="Google Shape;1031;p35"/>
            <p:cNvCxnSpPr/>
            <p:nvPr/>
          </p:nvCxnSpPr>
          <p:spPr>
            <a:xfrm rot="10800000" flipH="1">
              <a:off x="4341400" y="4174325"/>
              <a:ext cx="4952700" cy="1122600"/>
            </a:xfrm>
            <a:prstGeom prst="straightConnector1">
              <a:avLst/>
            </a:prstGeom>
            <a:noFill/>
            <a:ln w="9525" cap="rnd" cmpd="sng">
              <a:solidFill>
                <a:schemeClr val="accent4"/>
              </a:solidFill>
              <a:prstDash val="solid"/>
              <a:round/>
              <a:headEnd type="none" w="med" len="med"/>
              <a:tailEnd type="none" w="med" len="med"/>
            </a:ln>
          </p:spPr>
        </p:cxnSp>
        <p:cxnSp>
          <p:nvCxnSpPr>
            <p:cNvPr id="1032" name="Google Shape;1032;p35"/>
            <p:cNvCxnSpPr/>
            <p:nvPr/>
          </p:nvCxnSpPr>
          <p:spPr>
            <a:xfrm>
              <a:off x="-162000" y="3226100"/>
              <a:ext cx="1122600" cy="2195700"/>
            </a:xfrm>
            <a:prstGeom prst="straightConnector1">
              <a:avLst/>
            </a:prstGeom>
            <a:noFill/>
            <a:ln w="9525" cap="rnd" cmpd="sng">
              <a:solidFill>
                <a:schemeClr val="accent4"/>
              </a:solidFill>
              <a:prstDash val="solid"/>
              <a:round/>
              <a:headEnd type="none" w="med" len="med"/>
              <a:tailEnd type="none" w="med" len="med"/>
            </a:ln>
          </p:spPr>
        </p:cxnSp>
        <p:cxnSp>
          <p:nvCxnSpPr>
            <p:cNvPr id="1033" name="Google Shape;1033;p35"/>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1034" name="Google Shape;1034;p35"/>
            <p:cNvCxnSpPr/>
            <p:nvPr/>
          </p:nvCxnSpPr>
          <p:spPr>
            <a:xfrm rot="10800000" flipH="1">
              <a:off x="-124575" y="-104750"/>
              <a:ext cx="3729900" cy="1235100"/>
            </a:xfrm>
            <a:prstGeom prst="straightConnector1">
              <a:avLst/>
            </a:prstGeom>
            <a:noFill/>
            <a:ln w="9525" cap="rnd" cmpd="sng">
              <a:solidFill>
                <a:schemeClr val="accent4"/>
              </a:solidFill>
              <a:prstDash val="solid"/>
              <a:round/>
              <a:headEnd type="none" w="med" len="med"/>
              <a:tailEnd type="none" w="med" len="med"/>
            </a:ln>
          </p:spPr>
        </p:cxnSp>
        <p:cxnSp>
          <p:nvCxnSpPr>
            <p:cNvPr id="1035" name="Google Shape;1035;p35"/>
            <p:cNvCxnSpPr/>
            <p:nvPr/>
          </p:nvCxnSpPr>
          <p:spPr>
            <a:xfrm>
              <a:off x="8171150" y="-29800"/>
              <a:ext cx="1072800" cy="3742500"/>
            </a:xfrm>
            <a:prstGeom prst="straightConnector1">
              <a:avLst/>
            </a:prstGeom>
            <a:noFill/>
            <a:ln w="9525" cap="rnd" cmpd="sng">
              <a:solidFill>
                <a:schemeClr val="accent4"/>
              </a:solidFill>
              <a:prstDash val="solid"/>
              <a:round/>
              <a:headEnd type="none" w="med" len="med"/>
              <a:tailEnd type="none" w="med" len="med"/>
            </a:ln>
          </p:spPr>
        </p:cxnSp>
        <p:grpSp>
          <p:nvGrpSpPr>
            <p:cNvPr id="1036" name="Google Shape;1036;p35"/>
            <p:cNvGrpSpPr/>
            <p:nvPr/>
          </p:nvGrpSpPr>
          <p:grpSpPr>
            <a:xfrm>
              <a:off x="7800479" y="4080050"/>
              <a:ext cx="718341" cy="718341"/>
              <a:chOff x="30975" y="3360397"/>
              <a:chExt cx="539700" cy="539700"/>
            </a:xfrm>
          </p:grpSpPr>
          <p:sp>
            <p:nvSpPr>
              <p:cNvPr id="1037" name="Google Shape;1037;p3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35"/>
            <p:cNvGrpSpPr/>
            <p:nvPr/>
          </p:nvGrpSpPr>
          <p:grpSpPr>
            <a:xfrm>
              <a:off x="242254" y="540000"/>
              <a:ext cx="718341" cy="718341"/>
              <a:chOff x="30975" y="3360397"/>
              <a:chExt cx="539700" cy="539700"/>
            </a:xfrm>
          </p:grpSpPr>
          <p:sp>
            <p:nvSpPr>
              <p:cNvPr id="1040" name="Google Shape;1040;p3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35"/>
            <p:cNvGrpSpPr/>
            <p:nvPr/>
          </p:nvGrpSpPr>
          <p:grpSpPr>
            <a:xfrm>
              <a:off x="434331" y="3745880"/>
              <a:ext cx="334182" cy="334182"/>
              <a:chOff x="-83525" y="4333650"/>
              <a:chExt cx="539700" cy="539700"/>
            </a:xfrm>
          </p:grpSpPr>
          <p:sp>
            <p:nvSpPr>
              <p:cNvPr id="1043" name="Google Shape;1043;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5"/>
            <p:cNvGrpSpPr/>
            <p:nvPr/>
          </p:nvGrpSpPr>
          <p:grpSpPr>
            <a:xfrm>
              <a:off x="100131" y="4568543"/>
              <a:ext cx="334182" cy="334182"/>
              <a:chOff x="-83525" y="4333650"/>
              <a:chExt cx="539700" cy="539700"/>
            </a:xfrm>
          </p:grpSpPr>
          <p:sp>
            <p:nvSpPr>
              <p:cNvPr id="1046" name="Google Shape;1046;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5"/>
            <p:cNvGrpSpPr/>
            <p:nvPr/>
          </p:nvGrpSpPr>
          <p:grpSpPr>
            <a:xfrm>
              <a:off x="7992556" y="924168"/>
              <a:ext cx="334182" cy="334182"/>
              <a:chOff x="-83525" y="4333650"/>
              <a:chExt cx="539700" cy="539700"/>
            </a:xfrm>
          </p:grpSpPr>
          <p:sp>
            <p:nvSpPr>
              <p:cNvPr id="1049" name="Google Shape;1049;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35"/>
            <p:cNvGrpSpPr/>
            <p:nvPr/>
          </p:nvGrpSpPr>
          <p:grpSpPr>
            <a:xfrm>
              <a:off x="8809806" y="1398218"/>
              <a:ext cx="334182" cy="334182"/>
              <a:chOff x="-83525" y="4333650"/>
              <a:chExt cx="539700" cy="539700"/>
            </a:xfrm>
          </p:grpSpPr>
          <p:sp>
            <p:nvSpPr>
              <p:cNvPr id="1052" name="Google Shape;1052;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3">
  <p:cSld name="BLANK_1_1_1_1_2">
    <p:spTree>
      <p:nvGrpSpPr>
        <p:cNvPr id="1" name="Shape 1054"/>
        <p:cNvGrpSpPr/>
        <p:nvPr/>
      </p:nvGrpSpPr>
      <p:grpSpPr>
        <a:xfrm>
          <a:off x="0" y="0"/>
          <a:ext cx="0" cy="0"/>
          <a:chOff x="0" y="0"/>
          <a:chExt cx="0" cy="0"/>
        </a:xfrm>
      </p:grpSpPr>
      <p:sp>
        <p:nvSpPr>
          <p:cNvPr id="1055" name="Google Shape;1055;p36"/>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36"/>
          <p:cNvGrpSpPr/>
          <p:nvPr/>
        </p:nvGrpSpPr>
        <p:grpSpPr>
          <a:xfrm>
            <a:off x="-12825" y="-83450"/>
            <a:ext cx="9219398" cy="5308025"/>
            <a:chOff x="-12825" y="-83450"/>
            <a:chExt cx="9219398" cy="5308025"/>
          </a:xfrm>
        </p:grpSpPr>
        <p:cxnSp>
          <p:nvCxnSpPr>
            <p:cNvPr id="1057" name="Google Shape;1057;p36"/>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1058" name="Google Shape;1058;p36"/>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1059" name="Google Shape;1059;p36"/>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1060" name="Google Shape;1060;p36"/>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1061" name="Google Shape;1061;p36"/>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1062" name="Google Shape;1062;p36"/>
            <p:cNvGrpSpPr/>
            <p:nvPr/>
          </p:nvGrpSpPr>
          <p:grpSpPr>
            <a:xfrm>
              <a:off x="64804" y="834125"/>
              <a:ext cx="718341" cy="718341"/>
              <a:chOff x="-83525" y="4333650"/>
              <a:chExt cx="539700" cy="539700"/>
            </a:xfrm>
          </p:grpSpPr>
          <p:sp>
            <p:nvSpPr>
              <p:cNvPr id="1063" name="Google Shape;1063;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6"/>
            <p:cNvGrpSpPr/>
            <p:nvPr/>
          </p:nvGrpSpPr>
          <p:grpSpPr>
            <a:xfrm>
              <a:off x="8064829" y="180825"/>
              <a:ext cx="718341" cy="718341"/>
              <a:chOff x="-83525" y="4333650"/>
              <a:chExt cx="539700" cy="539700"/>
            </a:xfrm>
          </p:grpSpPr>
          <p:sp>
            <p:nvSpPr>
              <p:cNvPr id="1066" name="Google Shape;1066;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36"/>
            <p:cNvGrpSpPr/>
            <p:nvPr/>
          </p:nvGrpSpPr>
          <p:grpSpPr>
            <a:xfrm>
              <a:off x="108716" y="3627493"/>
              <a:ext cx="334182" cy="334182"/>
              <a:chOff x="-83525" y="4333650"/>
              <a:chExt cx="539700" cy="539700"/>
            </a:xfrm>
          </p:grpSpPr>
          <p:sp>
            <p:nvSpPr>
              <p:cNvPr id="1069" name="Google Shape;1069;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36"/>
            <p:cNvGrpSpPr/>
            <p:nvPr/>
          </p:nvGrpSpPr>
          <p:grpSpPr>
            <a:xfrm>
              <a:off x="8872390" y="3652442"/>
              <a:ext cx="334182" cy="334182"/>
              <a:chOff x="-83525" y="4333650"/>
              <a:chExt cx="539700" cy="539700"/>
            </a:xfrm>
          </p:grpSpPr>
          <p:sp>
            <p:nvSpPr>
              <p:cNvPr id="1072" name="Google Shape;1072;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36"/>
            <p:cNvGrpSpPr/>
            <p:nvPr/>
          </p:nvGrpSpPr>
          <p:grpSpPr>
            <a:xfrm>
              <a:off x="8538215" y="3184617"/>
              <a:ext cx="334182" cy="334182"/>
              <a:chOff x="-83525" y="4333650"/>
              <a:chExt cx="539700" cy="539700"/>
            </a:xfrm>
          </p:grpSpPr>
          <p:sp>
            <p:nvSpPr>
              <p:cNvPr id="1075" name="Google Shape;1075;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6"/>
            <p:cNvGrpSpPr/>
            <p:nvPr/>
          </p:nvGrpSpPr>
          <p:grpSpPr>
            <a:xfrm>
              <a:off x="8725315" y="1218292"/>
              <a:ext cx="334182" cy="334182"/>
              <a:chOff x="-83525" y="4333650"/>
              <a:chExt cx="539700" cy="539700"/>
            </a:xfrm>
          </p:grpSpPr>
          <p:sp>
            <p:nvSpPr>
              <p:cNvPr id="1078" name="Google Shape;1078;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36"/>
            <p:cNvGrpSpPr/>
            <p:nvPr/>
          </p:nvGrpSpPr>
          <p:grpSpPr>
            <a:xfrm>
              <a:off x="828790" y="126742"/>
              <a:ext cx="334182" cy="334182"/>
              <a:chOff x="-83525" y="4333650"/>
              <a:chExt cx="539700" cy="539700"/>
            </a:xfrm>
          </p:grpSpPr>
          <p:sp>
            <p:nvSpPr>
              <p:cNvPr id="1081" name="Google Shape;1081;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4">
  <p:cSld name="TITLE_AND_TWO_COLUMNS_1_1">
    <p:spTree>
      <p:nvGrpSpPr>
        <p:cNvPr id="1" name="Shape 1083"/>
        <p:cNvGrpSpPr/>
        <p:nvPr/>
      </p:nvGrpSpPr>
      <p:grpSpPr>
        <a:xfrm>
          <a:off x="0" y="0"/>
          <a:ext cx="0" cy="0"/>
          <a:chOff x="0" y="0"/>
          <a:chExt cx="0" cy="0"/>
        </a:xfrm>
      </p:grpSpPr>
      <p:grpSp>
        <p:nvGrpSpPr>
          <p:cNvPr id="1084" name="Google Shape;1084;p37"/>
          <p:cNvGrpSpPr/>
          <p:nvPr/>
        </p:nvGrpSpPr>
        <p:grpSpPr>
          <a:xfrm>
            <a:off x="0" y="0"/>
            <a:ext cx="9144000" cy="5143500"/>
            <a:chOff x="0" y="0"/>
            <a:chExt cx="9144000" cy="5143500"/>
          </a:xfrm>
        </p:grpSpPr>
        <p:sp>
          <p:nvSpPr>
            <p:cNvPr id="1085" name="Google Shape;1085;p37"/>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37"/>
          <p:cNvGrpSpPr/>
          <p:nvPr/>
        </p:nvGrpSpPr>
        <p:grpSpPr>
          <a:xfrm>
            <a:off x="-57340" y="-86000"/>
            <a:ext cx="9209740" cy="5293875"/>
            <a:chOff x="-57340" y="-86000"/>
            <a:chExt cx="9209740" cy="5293875"/>
          </a:xfrm>
        </p:grpSpPr>
        <p:cxnSp>
          <p:nvCxnSpPr>
            <p:cNvPr id="1088" name="Google Shape;1088;p37"/>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1089" name="Google Shape;1089;p37"/>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1090" name="Google Shape;1090;p37"/>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1091" name="Google Shape;1091;p37"/>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1092" name="Google Shape;1092;p37"/>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1093" name="Google Shape;1093;p37"/>
            <p:cNvGrpSpPr/>
            <p:nvPr/>
          </p:nvGrpSpPr>
          <p:grpSpPr>
            <a:xfrm>
              <a:off x="525404" y="45408"/>
              <a:ext cx="389178" cy="389178"/>
              <a:chOff x="-83525" y="4333650"/>
              <a:chExt cx="539700" cy="539700"/>
            </a:xfrm>
          </p:grpSpPr>
          <p:sp>
            <p:nvSpPr>
              <p:cNvPr id="1094" name="Google Shape;1094;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7"/>
            <p:cNvGrpSpPr/>
            <p:nvPr/>
          </p:nvGrpSpPr>
          <p:grpSpPr>
            <a:xfrm>
              <a:off x="7894902" y="126998"/>
              <a:ext cx="482600" cy="482600"/>
              <a:chOff x="-83525" y="4333650"/>
              <a:chExt cx="539700" cy="539700"/>
            </a:xfrm>
          </p:grpSpPr>
          <p:sp>
            <p:nvSpPr>
              <p:cNvPr id="1097" name="Google Shape;1097;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7"/>
            <p:cNvGrpSpPr/>
            <p:nvPr/>
          </p:nvGrpSpPr>
          <p:grpSpPr>
            <a:xfrm>
              <a:off x="8668547" y="2101235"/>
              <a:ext cx="344976" cy="344976"/>
              <a:chOff x="-83525" y="4333650"/>
              <a:chExt cx="539700" cy="539700"/>
            </a:xfrm>
          </p:grpSpPr>
          <p:sp>
            <p:nvSpPr>
              <p:cNvPr id="1100" name="Google Shape;1100;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7"/>
            <p:cNvGrpSpPr/>
            <p:nvPr/>
          </p:nvGrpSpPr>
          <p:grpSpPr>
            <a:xfrm>
              <a:off x="758689" y="4234211"/>
              <a:ext cx="482600" cy="482600"/>
              <a:chOff x="-83525" y="4333650"/>
              <a:chExt cx="539700" cy="539700"/>
            </a:xfrm>
          </p:grpSpPr>
          <p:sp>
            <p:nvSpPr>
              <p:cNvPr id="1103" name="Google Shape;1103;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7"/>
            <p:cNvGrpSpPr/>
            <p:nvPr/>
          </p:nvGrpSpPr>
          <p:grpSpPr>
            <a:xfrm>
              <a:off x="-57340" y="1926598"/>
              <a:ext cx="344976" cy="344976"/>
              <a:chOff x="-83525" y="4333650"/>
              <a:chExt cx="539700" cy="539700"/>
            </a:xfrm>
          </p:grpSpPr>
          <p:sp>
            <p:nvSpPr>
              <p:cNvPr id="1106" name="Google Shape;1106;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11"/>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112"/>
        <p:cNvGrpSpPr/>
        <p:nvPr/>
      </p:nvGrpSpPr>
      <p:grpSpPr>
        <a:xfrm>
          <a:off x="0" y="0"/>
          <a:ext cx="0" cy="0"/>
          <a:chOff x="0" y="0"/>
          <a:chExt cx="0" cy="0"/>
        </a:xfrm>
      </p:grpSpPr>
      <p:sp>
        <p:nvSpPr>
          <p:cNvPr id="1113" name="Google Shape;1113;p4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5"/>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5"/>
          <p:cNvGrpSpPr/>
          <p:nvPr/>
        </p:nvGrpSpPr>
        <p:grpSpPr>
          <a:xfrm>
            <a:off x="-12825" y="-92425"/>
            <a:ext cx="9277475" cy="5339875"/>
            <a:chOff x="-12825" y="-92425"/>
            <a:chExt cx="9277475" cy="5339875"/>
          </a:xfrm>
        </p:grpSpPr>
        <p:cxnSp>
          <p:nvCxnSpPr>
            <p:cNvPr id="108" name="Google Shape;108;p5"/>
            <p:cNvCxnSpPr/>
            <p:nvPr/>
          </p:nvCxnSpPr>
          <p:spPr>
            <a:xfrm>
              <a:off x="7595400" y="-15300"/>
              <a:ext cx="1566600" cy="3649800"/>
            </a:xfrm>
            <a:prstGeom prst="straightConnector1">
              <a:avLst/>
            </a:prstGeom>
            <a:noFill/>
            <a:ln w="9525" cap="rnd" cmpd="sng">
              <a:solidFill>
                <a:schemeClr val="accent4"/>
              </a:solidFill>
              <a:prstDash val="solid"/>
              <a:round/>
              <a:headEnd type="none" w="med" len="med"/>
              <a:tailEnd type="none" w="med" len="med"/>
            </a:ln>
          </p:spPr>
        </p:cxnSp>
        <p:cxnSp>
          <p:nvCxnSpPr>
            <p:cNvPr id="109" name="Google Shape;109;p5"/>
            <p:cNvCxnSpPr/>
            <p:nvPr/>
          </p:nvCxnSpPr>
          <p:spPr>
            <a:xfrm flipH="1">
              <a:off x="8397150" y="-53850"/>
              <a:ext cx="334200" cy="5301300"/>
            </a:xfrm>
            <a:prstGeom prst="straightConnector1">
              <a:avLst/>
            </a:prstGeom>
            <a:noFill/>
            <a:ln w="9525" cap="rnd" cmpd="sng">
              <a:solidFill>
                <a:schemeClr val="accent4"/>
              </a:solidFill>
              <a:prstDash val="solid"/>
              <a:round/>
              <a:headEnd type="none" w="med" len="med"/>
              <a:tailEnd type="none" w="med" len="med"/>
            </a:ln>
          </p:spPr>
        </p:cxnSp>
        <p:cxnSp>
          <p:nvCxnSpPr>
            <p:cNvPr id="110" name="Google Shape;110;p5"/>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111" name="Google Shape;111;p5"/>
            <p:cNvCxnSpPr/>
            <p:nvPr/>
          </p:nvCxnSpPr>
          <p:spPr>
            <a:xfrm>
              <a:off x="-12825" y="3075525"/>
              <a:ext cx="2949600" cy="2127000"/>
            </a:xfrm>
            <a:prstGeom prst="straightConnector1">
              <a:avLst/>
            </a:prstGeom>
            <a:noFill/>
            <a:ln w="9525" cap="rnd" cmpd="sng">
              <a:solidFill>
                <a:schemeClr val="accent4"/>
              </a:solidFill>
              <a:prstDash val="solid"/>
              <a:round/>
              <a:headEnd type="none" w="med" len="med"/>
              <a:tailEnd type="none" w="med" len="med"/>
            </a:ln>
          </p:spPr>
        </p:cxnSp>
        <p:cxnSp>
          <p:nvCxnSpPr>
            <p:cNvPr id="112" name="Google Shape;112;p5"/>
            <p:cNvCxnSpPr/>
            <p:nvPr/>
          </p:nvCxnSpPr>
          <p:spPr>
            <a:xfrm rot="10800000" flipH="1">
              <a:off x="147875" y="3962200"/>
              <a:ext cx="2750400" cy="1266000"/>
            </a:xfrm>
            <a:prstGeom prst="straightConnector1">
              <a:avLst/>
            </a:prstGeom>
            <a:noFill/>
            <a:ln w="9525" cap="rnd" cmpd="sng">
              <a:solidFill>
                <a:schemeClr val="accent4"/>
              </a:solidFill>
              <a:prstDash val="solid"/>
              <a:round/>
              <a:headEnd type="none" w="med" len="med"/>
              <a:tailEnd type="none" w="med" len="med"/>
            </a:ln>
          </p:spPr>
        </p:cxnSp>
        <p:cxnSp>
          <p:nvCxnSpPr>
            <p:cNvPr id="113" name="Google Shape;113;p5"/>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114" name="Google Shape;114;p5"/>
            <p:cNvGrpSpPr/>
            <p:nvPr/>
          </p:nvGrpSpPr>
          <p:grpSpPr>
            <a:xfrm>
              <a:off x="8224354" y="1932425"/>
              <a:ext cx="718341" cy="718341"/>
              <a:chOff x="-83525" y="4333650"/>
              <a:chExt cx="539700" cy="539700"/>
            </a:xfrm>
          </p:grpSpPr>
          <p:sp>
            <p:nvSpPr>
              <p:cNvPr id="115" name="Google Shape;115;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5"/>
            <p:cNvGrpSpPr/>
            <p:nvPr/>
          </p:nvGrpSpPr>
          <p:grpSpPr>
            <a:xfrm>
              <a:off x="8197378" y="4416357"/>
              <a:ext cx="533979" cy="533979"/>
              <a:chOff x="-83525" y="4333650"/>
              <a:chExt cx="539700" cy="539700"/>
            </a:xfrm>
          </p:grpSpPr>
          <p:sp>
            <p:nvSpPr>
              <p:cNvPr id="118" name="Google Shape;118;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5"/>
            <p:cNvGrpSpPr/>
            <p:nvPr/>
          </p:nvGrpSpPr>
          <p:grpSpPr>
            <a:xfrm>
              <a:off x="1483629" y="4040125"/>
              <a:ext cx="718341" cy="718341"/>
              <a:chOff x="-83525" y="4333650"/>
              <a:chExt cx="539700" cy="539700"/>
            </a:xfrm>
          </p:grpSpPr>
          <p:sp>
            <p:nvSpPr>
              <p:cNvPr id="121" name="Google Shape;121;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12648" y="3015155"/>
              <a:ext cx="334182" cy="334182"/>
              <a:chOff x="-83525" y="4333650"/>
              <a:chExt cx="539700" cy="539700"/>
            </a:xfrm>
          </p:grpSpPr>
          <p:sp>
            <p:nvSpPr>
              <p:cNvPr id="124" name="Google Shape;124;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705394" y="372755"/>
              <a:ext cx="334182" cy="334182"/>
              <a:chOff x="-83525" y="4333650"/>
              <a:chExt cx="539700" cy="539700"/>
            </a:xfrm>
          </p:grpSpPr>
          <p:sp>
            <p:nvSpPr>
              <p:cNvPr id="127" name="Google Shape;127;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 name="Google Shape;129;p5"/>
          <p:cNvSpPr txBox="1">
            <a:spLocks noGrp="1"/>
          </p:cNvSpPr>
          <p:nvPr>
            <p:ph type="subTitle" idx="1"/>
          </p:nvPr>
        </p:nvSpPr>
        <p:spPr>
          <a:xfrm>
            <a:off x="720000" y="1692750"/>
            <a:ext cx="2907600" cy="477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000"/>
              <a:buFont typeface="Jua"/>
              <a:buNone/>
              <a:defRPr sz="2000" b="1">
                <a:latin typeface="Oxanium"/>
                <a:ea typeface="Oxanium"/>
                <a:cs typeface="Oxanium"/>
                <a:sym typeface="Oxanium"/>
              </a:defRPr>
            </a:lvl1pPr>
            <a:lvl2pPr lvl="1" algn="ctr">
              <a:lnSpc>
                <a:spcPct val="100000"/>
              </a:lnSpc>
              <a:spcBef>
                <a:spcPts val="1600"/>
              </a:spcBef>
              <a:spcAft>
                <a:spcPts val="0"/>
              </a:spcAft>
              <a:buSzPts val="2000"/>
              <a:buFont typeface="Jua"/>
              <a:buNone/>
              <a:defRPr sz="2000" b="1">
                <a:latin typeface="Jua"/>
                <a:ea typeface="Jua"/>
                <a:cs typeface="Jua"/>
                <a:sym typeface="Jua"/>
              </a:defRPr>
            </a:lvl2pPr>
            <a:lvl3pPr lvl="2" algn="ctr">
              <a:lnSpc>
                <a:spcPct val="100000"/>
              </a:lnSpc>
              <a:spcBef>
                <a:spcPts val="1600"/>
              </a:spcBef>
              <a:spcAft>
                <a:spcPts val="0"/>
              </a:spcAft>
              <a:buSzPts val="2000"/>
              <a:buFont typeface="Jua"/>
              <a:buNone/>
              <a:defRPr sz="2000" b="1">
                <a:latin typeface="Jua"/>
                <a:ea typeface="Jua"/>
                <a:cs typeface="Jua"/>
                <a:sym typeface="Jua"/>
              </a:defRPr>
            </a:lvl3pPr>
            <a:lvl4pPr lvl="3" algn="ctr">
              <a:lnSpc>
                <a:spcPct val="100000"/>
              </a:lnSpc>
              <a:spcBef>
                <a:spcPts val="1600"/>
              </a:spcBef>
              <a:spcAft>
                <a:spcPts val="0"/>
              </a:spcAft>
              <a:buSzPts val="2000"/>
              <a:buFont typeface="Jua"/>
              <a:buNone/>
              <a:defRPr sz="2000" b="1">
                <a:latin typeface="Jua"/>
                <a:ea typeface="Jua"/>
                <a:cs typeface="Jua"/>
                <a:sym typeface="Jua"/>
              </a:defRPr>
            </a:lvl4pPr>
            <a:lvl5pPr lvl="4" algn="ctr">
              <a:lnSpc>
                <a:spcPct val="100000"/>
              </a:lnSpc>
              <a:spcBef>
                <a:spcPts val="1600"/>
              </a:spcBef>
              <a:spcAft>
                <a:spcPts val="0"/>
              </a:spcAft>
              <a:buSzPts val="2000"/>
              <a:buFont typeface="Jua"/>
              <a:buNone/>
              <a:defRPr sz="2000" b="1">
                <a:latin typeface="Jua"/>
                <a:ea typeface="Jua"/>
                <a:cs typeface="Jua"/>
                <a:sym typeface="Jua"/>
              </a:defRPr>
            </a:lvl5pPr>
            <a:lvl6pPr lvl="5" algn="ctr">
              <a:lnSpc>
                <a:spcPct val="100000"/>
              </a:lnSpc>
              <a:spcBef>
                <a:spcPts val="1600"/>
              </a:spcBef>
              <a:spcAft>
                <a:spcPts val="0"/>
              </a:spcAft>
              <a:buSzPts val="2000"/>
              <a:buFont typeface="Jua"/>
              <a:buNone/>
              <a:defRPr sz="2000" b="1">
                <a:latin typeface="Jua"/>
                <a:ea typeface="Jua"/>
                <a:cs typeface="Jua"/>
                <a:sym typeface="Jua"/>
              </a:defRPr>
            </a:lvl6pPr>
            <a:lvl7pPr lvl="6" algn="ctr">
              <a:lnSpc>
                <a:spcPct val="100000"/>
              </a:lnSpc>
              <a:spcBef>
                <a:spcPts val="1600"/>
              </a:spcBef>
              <a:spcAft>
                <a:spcPts val="0"/>
              </a:spcAft>
              <a:buSzPts val="2000"/>
              <a:buFont typeface="Jua"/>
              <a:buNone/>
              <a:defRPr sz="2000" b="1">
                <a:latin typeface="Jua"/>
                <a:ea typeface="Jua"/>
                <a:cs typeface="Jua"/>
                <a:sym typeface="Jua"/>
              </a:defRPr>
            </a:lvl7pPr>
            <a:lvl8pPr lvl="7" algn="ctr">
              <a:lnSpc>
                <a:spcPct val="100000"/>
              </a:lnSpc>
              <a:spcBef>
                <a:spcPts val="1600"/>
              </a:spcBef>
              <a:spcAft>
                <a:spcPts val="0"/>
              </a:spcAft>
              <a:buSzPts val="2000"/>
              <a:buFont typeface="Jua"/>
              <a:buNone/>
              <a:defRPr sz="2000" b="1">
                <a:latin typeface="Jua"/>
                <a:ea typeface="Jua"/>
                <a:cs typeface="Jua"/>
                <a:sym typeface="Jua"/>
              </a:defRPr>
            </a:lvl8pPr>
            <a:lvl9pPr lvl="8" algn="ctr">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130" name="Google Shape;130;p5"/>
          <p:cNvSpPr txBox="1">
            <a:spLocks noGrp="1"/>
          </p:cNvSpPr>
          <p:nvPr>
            <p:ph type="subTitle" idx="2"/>
          </p:nvPr>
        </p:nvSpPr>
        <p:spPr>
          <a:xfrm>
            <a:off x="5516400" y="3158775"/>
            <a:ext cx="2907600" cy="477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Jua"/>
              <a:buNone/>
              <a:defRPr sz="2000" b="1">
                <a:latin typeface="Oxanium"/>
                <a:ea typeface="Oxanium"/>
                <a:cs typeface="Oxanium"/>
                <a:sym typeface="Oxanium"/>
              </a:defRPr>
            </a:lvl1pPr>
            <a:lvl2pPr lvl="1" algn="ctr" rtl="0">
              <a:lnSpc>
                <a:spcPct val="100000"/>
              </a:lnSpc>
              <a:spcBef>
                <a:spcPts val="1600"/>
              </a:spcBef>
              <a:spcAft>
                <a:spcPts val="0"/>
              </a:spcAft>
              <a:buSzPts val="2000"/>
              <a:buFont typeface="Jua"/>
              <a:buNone/>
              <a:defRPr sz="2000" b="1">
                <a:latin typeface="Jua"/>
                <a:ea typeface="Jua"/>
                <a:cs typeface="Jua"/>
                <a:sym typeface="Jua"/>
              </a:defRPr>
            </a:lvl2pPr>
            <a:lvl3pPr lvl="2" algn="ctr" rtl="0">
              <a:lnSpc>
                <a:spcPct val="100000"/>
              </a:lnSpc>
              <a:spcBef>
                <a:spcPts val="1600"/>
              </a:spcBef>
              <a:spcAft>
                <a:spcPts val="0"/>
              </a:spcAft>
              <a:buSzPts val="2000"/>
              <a:buFont typeface="Jua"/>
              <a:buNone/>
              <a:defRPr sz="2000" b="1">
                <a:latin typeface="Jua"/>
                <a:ea typeface="Jua"/>
                <a:cs typeface="Jua"/>
                <a:sym typeface="Jua"/>
              </a:defRPr>
            </a:lvl3pPr>
            <a:lvl4pPr lvl="3" algn="ctr" rtl="0">
              <a:lnSpc>
                <a:spcPct val="100000"/>
              </a:lnSpc>
              <a:spcBef>
                <a:spcPts val="1600"/>
              </a:spcBef>
              <a:spcAft>
                <a:spcPts val="0"/>
              </a:spcAft>
              <a:buSzPts val="2000"/>
              <a:buFont typeface="Jua"/>
              <a:buNone/>
              <a:defRPr sz="2000" b="1">
                <a:latin typeface="Jua"/>
                <a:ea typeface="Jua"/>
                <a:cs typeface="Jua"/>
                <a:sym typeface="Jua"/>
              </a:defRPr>
            </a:lvl4pPr>
            <a:lvl5pPr lvl="4" algn="ctr" rtl="0">
              <a:lnSpc>
                <a:spcPct val="100000"/>
              </a:lnSpc>
              <a:spcBef>
                <a:spcPts val="1600"/>
              </a:spcBef>
              <a:spcAft>
                <a:spcPts val="0"/>
              </a:spcAft>
              <a:buSzPts val="2000"/>
              <a:buFont typeface="Jua"/>
              <a:buNone/>
              <a:defRPr sz="2000" b="1">
                <a:latin typeface="Jua"/>
                <a:ea typeface="Jua"/>
                <a:cs typeface="Jua"/>
                <a:sym typeface="Jua"/>
              </a:defRPr>
            </a:lvl5pPr>
            <a:lvl6pPr lvl="5" algn="ctr" rtl="0">
              <a:lnSpc>
                <a:spcPct val="100000"/>
              </a:lnSpc>
              <a:spcBef>
                <a:spcPts val="1600"/>
              </a:spcBef>
              <a:spcAft>
                <a:spcPts val="0"/>
              </a:spcAft>
              <a:buSzPts val="2000"/>
              <a:buFont typeface="Jua"/>
              <a:buNone/>
              <a:defRPr sz="2000" b="1">
                <a:latin typeface="Jua"/>
                <a:ea typeface="Jua"/>
                <a:cs typeface="Jua"/>
                <a:sym typeface="Jua"/>
              </a:defRPr>
            </a:lvl6pPr>
            <a:lvl7pPr lvl="6" algn="ctr" rtl="0">
              <a:lnSpc>
                <a:spcPct val="100000"/>
              </a:lnSpc>
              <a:spcBef>
                <a:spcPts val="1600"/>
              </a:spcBef>
              <a:spcAft>
                <a:spcPts val="0"/>
              </a:spcAft>
              <a:buSzPts val="2000"/>
              <a:buFont typeface="Jua"/>
              <a:buNone/>
              <a:defRPr sz="2000" b="1">
                <a:latin typeface="Jua"/>
                <a:ea typeface="Jua"/>
                <a:cs typeface="Jua"/>
                <a:sym typeface="Jua"/>
              </a:defRPr>
            </a:lvl7pPr>
            <a:lvl8pPr lvl="7" algn="ctr" rtl="0">
              <a:lnSpc>
                <a:spcPct val="100000"/>
              </a:lnSpc>
              <a:spcBef>
                <a:spcPts val="1600"/>
              </a:spcBef>
              <a:spcAft>
                <a:spcPts val="0"/>
              </a:spcAft>
              <a:buSzPts val="2000"/>
              <a:buFont typeface="Jua"/>
              <a:buNone/>
              <a:defRPr sz="2000" b="1">
                <a:latin typeface="Jua"/>
                <a:ea typeface="Jua"/>
                <a:cs typeface="Jua"/>
                <a:sym typeface="Jua"/>
              </a:defRPr>
            </a:lvl8pPr>
            <a:lvl9pPr lvl="8" algn="ctr" rtl="0">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131" name="Google Shape;131;p5"/>
          <p:cNvSpPr txBox="1">
            <a:spLocks noGrp="1"/>
          </p:cNvSpPr>
          <p:nvPr>
            <p:ph type="subTitle" idx="3"/>
          </p:nvPr>
        </p:nvSpPr>
        <p:spPr>
          <a:xfrm>
            <a:off x="720000" y="2073850"/>
            <a:ext cx="2907600" cy="81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 name="Google Shape;132;p5"/>
          <p:cNvSpPr txBox="1">
            <a:spLocks noGrp="1"/>
          </p:cNvSpPr>
          <p:nvPr>
            <p:ph type="subTitle" idx="4"/>
          </p:nvPr>
        </p:nvSpPr>
        <p:spPr>
          <a:xfrm>
            <a:off x="5516400" y="3539875"/>
            <a:ext cx="2907600" cy="81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grpSp>
        <p:nvGrpSpPr>
          <p:cNvPr id="135" name="Google Shape;135;p6"/>
          <p:cNvGrpSpPr/>
          <p:nvPr/>
        </p:nvGrpSpPr>
        <p:grpSpPr>
          <a:xfrm>
            <a:off x="0" y="0"/>
            <a:ext cx="9144000" cy="5143500"/>
            <a:chOff x="0" y="0"/>
            <a:chExt cx="9144000" cy="5143500"/>
          </a:xfrm>
        </p:grpSpPr>
        <p:sp>
          <p:nvSpPr>
            <p:cNvPr id="136" name="Google Shape;136;p6"/>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6"/>
          <p:cNvGrpSpPr/>
          <p:nvPr/>
        </p:nvGrpSpPr>
        <p:grpSpPr>
          <a:xfrm>
            <a:off x="-12750" y="-92425"/>
            <a:ext cx="9188775" cy="5282075"/>
            <a:chOff x="-12750" y="-92425"/>
            <a:chExt cx="9188775" cy="5282075"/>
          </a:xfrm>
        </p:grpSpPr>
        <p:cxnSp>
          <p:nvCxnSpPr>
            <p:cNvPr id="139" name="Google Shape;139;p6"/>
            <p:cNvCxnSpPr/>
            <p:nvPr/>
          </p:nvCxnSpPr>
          <p:spPr>
            <a:xfrm>
              <a:off x="7254825"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140" name="Google Shape;140;p6"/>
            <p:cNvCxnSpPr/>
            <p:nvPr/>
          </p:nvCxnSpPr>
          <p:spPr>
            <a:xfrm flipH="1">
              <a:off x="-6475"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141" name="Google Shape;141;p6"/>
            <p:cNvCxnSpPr/>
            <p:nvPr/>
          </p:nvCxnSpPr>
          <p:spPr>
            <a:xfrm flipH="1">
              <a:off x="-12750"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142" name="Google Shape;142;p6"/>
            <p:cNvCxnSpPr/>
            <p:nvPr/>
          </p:nvCxnSpPr>
          <p:spPr>
            <a:xfrm rot="10800000" flipH="1">
              <a:off x="8604325"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143" name="Google Shape;143;p6"/>
            <p:cNvGrpSpPr/>
            <p:nvPr/>
          </p:nvGrpSpPr>
          <p:grpSpPr>
            <a:xfrm>
              <a:off x="120119" y="996242"/>
              <a:ext cx="419725" cy="419725"/>
              <a:chOff x="-83525" y="4333650"/>
              <a:chExt cx="539700" cy="539700"/>
            </a:xfrm>
          </p:grpSpPr>
          <p:sp>
            <p:nvSpPr>
              <p:cNvPr id="144" name="Google Shape;144;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6"/>
            <p:cNvGrpSpPr/>
            <p:nvPr/>
          </p:nvGrpSpPr>
          <p:grpSpPr>
            <a:xfrm>
              <a:off x="8126742" y="240026"/>
              <a:ext cx="599661" cy="599607"/>
              <a:chOff x="-83525" y="4333650"/>
              <a:chExt cx="539700" cy="539700"/>
            </a:xfrm>
          </p:grpSpPr>
          <p:sp>
            <p:nvSpPr>
              <p:cNvPr id="147" name="Google Shape;147;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6"/>
            <p:cNvGrpSpPr/>
            <p:nvPr/>
          </p:nvGrpSpPr>
          <p:grpSpPr>
            <a:xfrm>
              <a:off x="8756294" y="3264592"/>
              <a:ext cx="419725" cy="419725"/>
              <a:chOff x="-83525" y="4333650"/>
              <a:chExt cx="539700" cy="539700"/>
            </a:xfrm>
          </p:grpSpPr>
          <p:sp>
            <p:nvSpPr>
              <p:cNvPr id="150" name="Google Shape;150;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3"/>
        <p:cNvGrpSpPr/>
        <p:nvPr/>
      </p:nvGrpSpPr>
      <p:grpSpPr>
        <a:xfrm>
          <a:off x="0" y="0"/>
          <a:ext cx="0" cy="0"/>
          <a:chOff x="0" y="0"/>
          <a:chExt cx="0" cy="0"/>
        </a:xfrm>
      </p:grpSpPr>
      <p:grpSp>
        <p:nvGrpSpPr>
          <p:cNvPr id="154" name="Google Shape;154;p7"/>
          <p:cNvGrpSpPr/>
          <p:nvPr/>
        </p:nvGrpSpPr>
        <p:grpSpPr>
          <a:xfrm rot="10800000" flipH="1">
            <a:off x="0" y="0"/>
            <a:ext cx="9144000" cy="5143500"/>
            <a:chOff x="0" y="0"/>
            <a:chExt cx="9144000" cy="5143500"/>
          </a:xfrm>
        </p:grpSpPr>
        <p:sp>
          <p:nvSpPr>
            <p:cNvPr id="155" name="Google Shape;155;p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0" y="0"/>
              <a:ext cx="9144000" cy="5143500"/>
            </a:xfrm>
            <a:prstGeom prst="rect">
              <a:avLst/>
            </a:prstGeom>
            <a:gradFill>
              <a:gsLst>
                <a:gs pos="0">
                  <a:srgbClr val="20F8FD">
                    <a:alpha val="28627"/>
                  </a:srgbClr>
                </a:gs>
                <a:gs pos="50000">
                  <a:srgbClr val="0182AA">
                    <a:alpha val="35686"/>
                  </a:srgbClr>
                </a:gs>
                <a:gs pos="63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7"/>
          <p:cNvGrpSpPr/>
          <p:nvPr/>
        </p:nvGrpSpPr>
        <p:grpSpPr>
          <a:xfrm>
            <a:off x="-24925" y="-58550"/>
            <a:ext cx="9280375" cy="5214400"/>
            <a:chOff x="-24925" y="-58550"/>
            <a:chExt cx="9280375" cy="5214400"/>
          </a:xfrm>
        </p:grpSpPr>
        <p:cxnSp>
          <p:nvCxnSpPr>
            <p:cNvPr id="158" name="Google Shape;158;p7"/>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159" name="Google Shape;159;p7"/>
            <p:cNvGrpSpPr/>
            <p:nvPr/>
          </p:nvGrpSpPr>
          <p:grpSpPr>
            <a:xfrm>
              <a:off x="8355390" y="368163"/>
              <a:ext cx="718341" cy="718341"/>
              <a:chOff x="-83525" y="4333650"/>
              <a:chExt cx="539700" cy="539700"/>
            </a:xfrm>
          </p:grpSpPr>
          <p:sp>
            <p:nvSpPr>
              <p:cNvPr id="160" name="Google Shape;160;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7"/>
            <p:cNvGrpSpPr/>
            <p:nvPr/>
          </p:nvGrpSpPr>
          <p:grpSpPr>
            <a:xfrm>
              <a:off x="8100801" y="168547"/>
              <a:ext cx="265640" cy="265640"/>
              <a:chOff x="-83525" y="4333650"/>
              <a:chExt cx="539700" cy="539700"/>
            </a:xfrm>
          </p:grpSpPr>
          <p:sp>
            <p:nvSpPr>
              <p:cNvPr id="163" name="Google Shape;163;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5" name="Google Shape;165;p7"/>
            <p:cNvCxnSpPr/>
            <p:nvPr/>
          </p:nvCxnSpPr>
          <p:spPr>
            <a:xfrm>
              <a:off x="8552850" y="-58550"/>
              <a:ext cx="613500" cy="3070800"/>
            </a:xfrm>
            <a:prstGeom prst="straightConnector1">
              <a:avLst/>
            </a:prstGeom>
            <a:noFill/>
            <a:ln w="9525" cap="rnd" cmpd="sng">
              <a:solidFill>
                <a:schemeClr val="accent4"/>
              </a:solidFill>
              <a:prstDash val="solid"/>
              <a:round/>
              <a:headEnd type="none" w="med" len="med"/>
              <a:tailEnd type="none" w="med" len="med"/>
            </a:ln>
          </p:spPr>
        </p:cxnSp>
        <p:cxnSp>
          <p:nvCxnSpPr>
            <p:cNvPr id="166" name="Google Shape;166;p7"/>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167" name="Google Shape;167;p7"/>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168" name="Google Shape;168;p7"/>
            <p:cNvGrpSpPr/>
            <p:nvPr/>
          </p:nvGrpSpPr>
          <p:grpSpPr>
            <a:xfrm>
              <a:off x="952751" y="4809147"/>
              <a:ext cx="265640" cy="265640"/>
              <a:chOff x="-83525" y="4333650"/>
              <a:chExt cx="539700" cy="539700"/>
            </a:xfrm>
          </p:grpSpPr>
          <p:sp>
            <p:nvSpPr>
              <p:cNvPr id="169" name="Google Shape;169;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7"/>
            <p:cNvGrpSpPr/>
            <p:nvPr/>
          </p:nvGrpSpPr>
          <p:grpSpPr>
            <a:xfrm>
              <a:off x="216751" y="4572122"/>
              <a:ext cx="265640" cy="265640"/>
              <a:chOff x="-83525" y="4333650"/>
              <a:chExt cx="539700" cy="539700"/>
            </a:xfrm>
          </p:grpSpPr>
          <p:sp>
            <p:nvSpPr>
              <p:cNvPr id="172" name="Google Shape;172;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7"/>
            <p:cNvGrpSpPr/>
            <p:nvPr/>
          </p:nvGrpSpPr>
          <p:grpSpPr>
            <a:xfrm>
              <a:off x="3553751" y="4470672"/>
              <a:ext cx="265640" cy="265640"/>
              <a:chOff x="-83525" y="4333650"/>
              <a:chExt cx="539700" cy="539700"/>
            </a:xfrm>
          </p:grpSpPr>
          <p:sp>
            <p:nvSpPr>
              <p:cNvPr id="175" name="Google Shape;175;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7"/>
            <p:cNvGrpSpPr/>
            <p:nvPr/>
          </p:nvGrpSpPr>
          <p:grpSpPr>
            <a:xfrm>
              <a:off x="852951" y="168547"/>
              <a:ext cx="265640" cy="265640"/>
              <a:chOff x="-83525" y="4333650"/>
              <a:chExt cx="539700" cy="539700"/>
            </a:xfrm>
          </p:grpSpPr>
          <p:sp>
            <p:nvSpPr>
              <p:cNvPr id="178" name="Google Shape;178;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7"/>
            <p:cNvGrpSpPr/>
            <p:nvPr/>
          </p:nvGrpSpPr>
          <p:grpSpPr>
            <a:xfrm>
              <a:off x="185551" y="1478397"/>
              <a:ext cx="265640" cy="265640"/>
              <a:chOff x="-83525" y="4333650"/>
              <a:chExt cx="539700" cy="539700"/>
            </a:xfrm>
          </p:grpSpPr>
          <p:sp>
            <p:nvSpPr>
              <p:cNvPr id="181" name="Google Shape;181;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89588" y="456150"/>
              <a:ext cx="718341" cy="718341"/>
              <a:chOff x="-83525" y="4333650"/>
              <a:chExt cx="539700" cy="539700"/>
            </a:xfrm>
          </p:grpSpPr>
          <p:sp>
            <p:nvSpPr>
              <p:cNvPr id="184" name="Google Shape;184;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7"/>
            <p:cNvGrpSpPr/>
            <p:nvPr/>
          </p:nvGrpSpPr>
          <p:grpSpPr>
            <a:xfrm>
              <a:off x="403375" y="4187471"/>
              <a:ext cx="477473" cy="477473"/>
              <a:chOff x="-83525" y="4333650"/>
              <a:chExt cx="539700" cy="539700"/>
            </a:xfrm>
          </p:grpSpPr>
          <p:sp>
            <p:nvSpPr>
              <p:cNvPr id="187" name="Google Shape;187;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7"/>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90" name="Google Shape;190;p7"/>
          <p:cNvSpPr txBox="1">
            <a:spLocks noGrp="1"/>
          </p:cNvSpPr>
          <p:nvPr>
            <p:ph type="subTitle" idx="1"/>
          </p:nvPr>
        </p:nvSpPr>
        <p:spPr>
          <a:xfrm rot="-232">
            <a:off x="720000" y="1994206"/>
            <a:ext cx="4451700" cy="2103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1"/>
        <p:cNvGrpSpPr/>
        <p:nvPr/>
      </p:nvGrpSpPr>
      <p:grpSpPr>
        <a:xfrm>
          <a:off x="0" y="0"/>
          <a:ext cx="0" cy="0"/>
          <a:chOff x="0" y="0"/>
          <a:chExt cx="0" cy="0"/>
        </a:xfrm>
      </p:grpSpPr>
      <p:grpSp>
        <p:nvGrpSpPr>
          <p:cNvPr id="192" name="Google Shape;192;p8"/>
          <p:cNvGrpSpPr/>
          <p:nvPr/>
        </p:nvGrpSpPr>
        <p:grpSpPr>
          <a:xfrm rot="10800000" flipH="1">
            <a:off x="0" y="0"/>
            <a:ext cx="9144000" cy="5143500"/>
            <a:chOff x="0" y="0"/>
            <a:chExt cx="9144000" cy="5143500"/>
          </a:xfrm>
        </p:grpSpPr>
        <p:sp>
          <p:nvSpPr>
            <p:cNvPr id="193" name="Google Shape;193;p8"/>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0" y="0"/>
              <a:ext cx="9144000" cy="5143500"/>
            </a:xfrm>
            <a:prstGeom prst="rect">
              <a:avLst/>
            </a:prstGeom>
            <a:gradFill>
              <a:gsLst>
                <a:gs pos="0">
                  <a:srgbClr val="20F8FD">
                    <a:alpha val="28627"/>
                  </a:srgbClr>
                </a:gs>
                <a:gs pos="50000">
                  <a:srgbClr val="0182AA">
                    <a:alpha val="35686"/>
                  </a:srgbClr>
                </a:gs>
                <a:gs pos="63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8"/>
          <p:cNvGrpSpPr/>
          <p:nvPr/>
        </p:nvGrpSpPr>
        <p:grpSpPr>
          <a:xfrm rot="10800000">
            <a:off x="-24925" y="-37705"/>
            <a:ext cx="9280375" cy="5214400"/>
            <a:chOff x="-24925" y="-58550"/>
            <a:chExt cx="9280375" cy="5214400"/>
          </a:xfrm>
        </p:grpSpPr>
        <p:cxnSp>
          <p:nvCxnSpPr>
            <p:cNvPr id="196" name="Google Shape;196;p8"/>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197" name="Google Shape;197;p8"/>
            <p:cNvGrpSpPr/>
            <p:nvPr/>
          </p:nvGrpSpPr>
          <p:grpSpPr>
            <a:xfrm>
              <a:off x="8355390" y="368163"/>
              <a:ext cx="718341" cy="718341"/>
              <a:chOff x="-83525" y="4333650"/>
              <a:chExt cx="539700" cy="539700"/>
            </a:xfrm>
          </p:grpSpPr>
          <p:sp>
            <p:nvSpPr>
              <p:cNvPr id="198" name="Google Shape;198;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8"/>
            <p:cNvGrpSpPr/>
            <p:nvPr/>
          </p:nvGrpSpPr>
          <p:grpSpPr>
            <a:xfrm>
              <a:off x="8100801" y="168547"/>
              <a:ext cx="265640" cy="265640"/>
              <a:chOff x="-83525" y="4333650"/>
              <a:chExt cx="539700" cy="539700"/>
            </a:xfrm>
          </p:grpSpPr>
          <p:sp>
            <p:nvSpPr>
              <p:cNvPr id="201" name="Google Shape;201;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3" name="Google Shape;203;p8"/>
            <p:cNvCxnSpPr/>
            <p:nvPr/>
          </p:nvCxnSpPr>
          <p:spPr>
            <a:xfrm>
              <a:off x="8552850" y="-58550"/>
              <a:ext cx="690000" cy="3040200"/>
            </a:xfrm>
            <a:prstGeom prst="straightConnector1">
              <a:avLst/>
            </a:prstGeom>
            <a:noFill/>
            <a:ln w="9525" cap="rnd" cmpd="sng">
              <a:solidFill>
                <a:schemeClr val="accent4"/>
              </a:solidFill>
              <a:prstDash val="solid"/>
              <a:round/>
              <a:headEnd type="none" w="med" len="med"/>
              <a:tailEnd type="none" w="med" len="med"/>
            </a:ln>
          </p:spPr>
        </p:cxnSp>
        <p:cxnSp>
          <p:nvCxnSpPr>
            <p:cNvPr id="204" name="Google Shape;204;p8"/>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205" name="Google Shape;205;p8"/>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206" name="Google Shape;206;p8"/>
            <p:cNvGrpSpPr/>
            <p:nvPr/>
          </p:nvGrpSpPr>
          <p:grpSpPr>
            <a:xfrm>
              <a:off x="952751" y="4809147"/>
              <a:ext cx="265640" cy="265640"/>
              <a:chOff x="-83525" y="4333650"/>
              <a:chExt cx="539700" cy="539700"/>
            </a:xfrm>
          </p:grpSpPr>
          <p:sp>
            <p:nvSpPr>
              <p:cNvPr id="207" name="Google Shape;207;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8"/>
            <p:cNvGrpSpPr/>
            <p:nvPr/>
          </p:nvGrpSpPr>
          <p:grpSpPr>
            <a:xfrm>
              <a:off x="216751" y="4572122"/>
              <a:ext cx="265640" cy="265640"/>
              <a:chOff x="-83525" y="4333650"/>
              <a:chExt cx="539700" cy="539700"/>
            </a:xfrm>
          </p:grpSpPr>
          <p:sp>
            <p:nvSpPr>
              <p:cNvPr id="210" name="Google Shape;210;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8"/>
            <p:cNvGrpSpPr/>
            <p:nvPr/>
          </p:nvGrpSpPr>
          <p:grpSpPr>
            <a:xfrm>
              <a:off x="3553751" y="4470672"/>
              <a:ext cx="265640" cy="265640"/>
              <a:chOff x="-83525" y="4333650"/>
              <a:chExt cx="539700" cy="539700"/>
            </a:xfrm>
          </p:grpSpPr>
          <p:sp>
            <p:nvSpPr>
              <p:cNvPr id="213" name="Google Shape;213;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8"/>
            <p:cNvGrpSpPr/>
            <p:nvPr/>
          </p:nvGrpSpPr>
          <p:grpSpPr>
            <a:xfrm>
              <a:off x="852951" y="168547"/>
              <a:ext cx="265640" cy="265640"/>
              <a:chOff x="-83525" y="4333650"/>
              <a:chExt cx="539700" cy="539700"/>
            </a:xfrm>
          </p:grpSpPr>
          <p:sp>
            <p:nvSpPr>
              <p:cNvPr id="216" name="Google Shape;216;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8"/>
            <p:cNvGrpSpPr/>
            <p:nvPr/>
          </p:nvGrpSpPr>
          <p:grpSpPr>
            <a:xfrm>
              <a:off x="185551" y="1478397"/>
              <a:ext cx="265640" cy="265640"/>
              <a:chOff x="-83525" y="4333650"/>
              <a:chExt cx="539700" cy="539700"/>
            </a:xfrm>
          </p:grpSpPr>
          <p:sp>
            <p:nvSpPr>
              <p:cNvPr id="219" name="Google Shape;219;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8"/>
            <p:cNvGrpSpPr/>
            <p:nvPr/>
          </p:nvGrpSpPr>
          <p:grpSpPr>
            <a:xfrm>
              <a:off x="89588" y="456150"/>
              <a:ext cx="718341" cy="718341"/>
              <a:chOff x="-83525" y="4333650"/>
              <a:chExt cx="539700" cy="539700"/>
            </a:xfrm>
          </p:grpSpPr>
          <p:sp>
            <p:nvSpPr>
              <p:cNvPr id="222" name="Google Shape;222;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8"/>
            <p:cNvGrpSpPr/>
            <p:nvPr/>
          </p:nvGrpSpPr>
          <p:grpSpPr>
            <a:xfrm>
              <a:off x="403375" y="4187471"/>
              <a:ext cx="477473" cy="477473"/>
              <a:chOff x="-83525" y="4333650"/>
              <a:chExt cx="539700" cy="539700"/>
            </a:xfrm>
          </p:grpSpPr>
          <p:sp>
            <p:nvSpPr>
              <p:cNvPr id="225" name="Google Shape;225;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 name="Google Shape;227;p8"/>
          <p:cNvSpPr txBox="1">
            <a:spLocks noGrp="1"/>
          </p:cNvSpPr>
          <p:nvPr>
            <p:ph type="title"/>
          </p:nvPr>
        </p:nvSpPr>
        <p:spPr>
          <a:xfrm>
            <a:off x="1178850" y="970500"/>
            <a:ext cx="6786300" cy="32025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8"/>
        <p:cNvGrpSpPr/>
        <p:nvPr/>
      </p:nvGrpSpPr>
      <p:grpSpPr>
        <a:xfrm>
          <a:off x="0" y="0"/>
          <a:ext cx="0" cy="0"/>
          <a:chOff x="0" y="0"/>
          <a:chExt cx="0" cy="0"/>
        </a:xfrm>
      </p:grpSpPr>
      <p:grpSp>
        <p:nvGrpSpPr>
          <p:cNvPr id="229" name="Google Shape;229;p9"/>
          <p:cNvGrpSpPr/>
          <p:nvPr/>
        </p:nvGrpSpPr>
        <p:grpSpPr>
          <a:xfrm rot="10800000" flipH="1">
            <a:off x="0" y="0"/>
            <a:ext cx="9144000" cy="5143500"/>
            <a:chOff x="0" y="0"/>
            <a:chExt cx="9144000" cy="5143500"/>
          </a:xfrm>
        </p:grpSpPr>
        <p:sp>
          <p:nvSpPr>
            <p:cNvPr id="230" name="Google Shape;230;p9"/>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9"/>
          <p:cNvGrpSpPr/>
          <p:nvPr/>
        </p:nvGrpSpPr>
        <p:grpSpPr>
          <a:xfrm rot="10800000">
            <a:off x="-12750" y="-92425"/>
            <a:ext cx="9188775" cy="5282075"/>
            <a:chOff x="-12750" y="-92425"/>
            <a:chExt cx="9188775" cy="5282075"/>
          </a:xfrm>
        </p:grpSpPr>
        <p:cxnSp>
          <p:nvCxnSpPr>
            <p:cNvPr id="233" name="Google Shape;233;p9"/>
            <p:cNvCxnSpPr/>
            <p:nvPr/>
          </p:nvCxnSpPr>
          <p:spPr>
            <a:xfrm>
              <a:off x="7254825"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234" name="Google Shape;234;p9"/>
            <p:cNvCxnSpPr/>
            <p:nvPr/>
          </p:nvCxnSpPr>
          <p:spPr>
            <a:xfrm flipH="1">
              <a:off x="-6475"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235" name="Google Shape;235;p9"/>
            <p:cNvCxnSpPr/>
            <p:nvPr/>
          </p:nvCxnSpPr>
          <p:spPr>
            <a:xfrm flipH="1">
              <a:off x="-12750"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236" name="Google Shape;236;p9"/>
            <p:cNvCxnSpPr/>
            <p:nvPr/>
          </p:nvCxnSpPr>
          <p:spPr>
            <a:xfrm rot="10800000" flipH="1">
              <a:off x="8604325"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237" name="Google Shape;237;p9"/>
            <p:cNvGrpSpPr/>
            <p:nvPr/>
          </p:nvGrpSpPr>
          <p:grpSpPr>
            <a:xfrm>
              <a:off x="120119" y="996242"/>
              <a:ext cx="419725" cy="419725"/>
              <a:chOff x="-83525" y="4333650"/>
              <a:chExt cx="539700" cy="539700"/>
            </a:xfrm>
          </p:grpSpPr>
          <p:sp>
            <p:nvSpPr>
              <p:cNvPr id="238" name="Google Shape;238;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9"/>
            <p:cNvGrpSpPr/>
            <p:nvPr/>
          </p:nvGrpSpPr>
          <p:grpSpPr>
            <a:xfrm>
              <a:off x="8126742" y="240026"/>
              <a:ext cx="599661" cy="599607"/>
              <a:chOff x="-83525" y="4333650"/>
              <a:chExt cx="539700" cy="539700"/>
            </a:xfrm>
          </p:grpSpPr>
          <p:sp>
            <p:nvSpPr>
              <p:cNvPr id="241" name="Google Shape;241;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9"/>
            <p:cNvGrpSpPr/>
            <p:nvPr/>
          </p:nvGrpSpPr>
          <p:grpSpPr>
            <a:xfrm>
              <a:off x="8756294" y="3264592"/>
              <a:ext cx="419725" cy="419725"/>
              <a:chOff x="-83525" y="4333650"/>
              <a:chExt cx="539700" cy="539700"/>
            </a:xfrm>
          </p:grpSpPr>
          <p:sp>
            <p:nvSpPr>
              <p:cNvPr id="244" name="Google Shape;244;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6" name="Google Shape;246;p9"/>
          <p:cNvSpPr txBox="1">
            <a:spLocks noGrp="1"/>
          </p:cNvSpPr>
          <p:nvPr>
            <p:ph type="title"/>
          </p:nvPr>
        </p:nvSpPr>
        <p:spPr>
          <a:xfrm>
            <a:off x="2251675" y="951375"/>
            <a:ext cx="4640700" cy="2063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600"/>
              <a:buNone/>
              <a:defRPr sz="6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7" name="Google Shape;247;p9"/>
          <p:cNvSpPr txBox="1">
            <a:spLocks noGrp="1"/>
          </p:cNvSpPr>
          <p:nvPr>
            <p:ph type="subTitle" idx="1"/>
          </p:nvPr>
        </p:nvSpPr>
        <p:spPr>
          <a:xfrm>
            <a:off x="2070600" y="2988825"/>
            <a:ext cx="5002800" cy="120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8"/>
        <p:cNvGrpSpPr/>
        <p:nvPr/>
      </p:nvGrpSpPr>
      <p:grpSpPr>
        <a:xfrm>
          <a:off x="0" y="0"/>
          <a:ext cx="0" cy="0"/>
          <a:chOff x="0" y="0"/>
          <a:chExt cx="0" cy="0"/>
        </a:xfrm>
      </p:grpSpPr>
      <p:grpSp>
        <p:nvGrpSpPr>
          <p:cNvPr id="249" name="Google Shape;249;p10"/>
          <p:cNvGrpSpPr/>
          <p:nvPr/>
        </p:nvGrpSpPr>
        <p:grpSpPr>
          <a:xfrm>
            <a:off x="0" y="0"/>
            <a:ext cx="9144000" cy="5143500"/>
            <a:chOff x="0" y="0"/>
            <a:chExt cx="9144000" cy="5143500"/>
          </a:xfrm>
        </p:grpSpPr>
        <p:sp>
          <p:nvSpPr>
            <p:cNvPr id="250" name="Google Shape;250;p10"/>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0" y="0"/>
              <a:ext cx="9144000" cy="5143500"/>
            </a:xfrm>
            <a:prstGeom prst="rect">
              <a:avLst/>
            </a:prstGeom>
            <a:gradFill>
              <a:gsLst>
                <a:gs pos="0">
                  <a:srgbClr val="748BFF">
                    <a:alpha val="0"/>
                  </a:srgbClr>
                </a:gs>
                <a:gs pos="50000">
                  <a:srgbClr val="F3F3F3">
                    <a:alpha val="0"/>
                  </a:srgbClr>
                </a:gs>
                <a:gs pos="75000">
                  <a:srgbClr val="F3F3F3">
                    <a:alpha val="0"/>
                  </a:srgbClr>
                </a:gs>
                <a:gs pos="88000">
                  <a:srgbClr val="F3F3F3">
                    <a:alpha val="0"/>
                  </a:srgbClr>
                </a:gs>
                <a:gs pos="100000">
                  <a:srgbClr val="7659FF">
                    <a:alpha val="77254"/>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0"/>
          <p:cNvGrpSpPr/>
          <p:nvPr/>
        </p:nvGrpSpPr>
        <p:grpSpPr>
          <a:xfrm>
            <a:off x="-38475" y="-73150"/>
            <a:ext cx="9236700" cy="5340125"/>
            <a:chOff x="-38475" y="-73150"/>
            <a:chExt cx="9236700" cy="5340125"/>
          </a:xfrm>
        </p:grpSpPr>
        <p:cxnSp>
          <p:nvCxnSpPr>
            <p:cNvPr id="253" name="Google Shape;253;p10"/>
            <p:cNvCxnSpPr/>
            <p:nvPr/>
          </p:nvCxnSpPr>
          <p:spPr>
            <a:xfrm rot="10800000" flipH="1">
              <a:off x="8103025" y="935750"/>
              <a:ext cx="1073100" cy="4228200"/>
            </a:xfrm>
            <a:prstGeom prst="straightConnector1">
              <a:avLst/>
            </a:prstGeom>
            <a:noFill/>
            <a:ln w="9525" cap="rnd" cmpd="sng">
              <a:solidFill>
                <a:schemeClr val="accent4"/>
              </a:solidFill>
              <a:prstDash val="solid"/>
              <a:round/>
              <a:headEnd type="none" w="med" len="med"/>
              <a:tailEnd type="none" w="med" len="med"/>
            </a:ln>
          </p:spPr>
        </p:cxnSp>
        <p:cxnSp>
          <p:nvCxnSpPr>
            <p:cNvPr id="254" name="Google Shape;254;p10"/>
            <p:cNvCxnSpPr/>
            <p:nvPr/>
          </p:nvCxnSpPr>
          <p:spPr>
            <a:xfrm flipH="1">
              <a:off x="4433800" y="3088375"/>
              <a:ext cx="4750200" cy="2178600"/>
            </a:xfrm>
            <a:prstGeom prst="straightConnector1">
              <a:avLst/>
            </a:prstGeom>
            <a:noFill/>
            <a:ln w="9525" cap="rnd" cmpd="sng">
              <a:solidFill>
                <a:schemeClr val="accent4"/>
              </a:solidFill>
              <a:prstDash val="solid"/>
              <a:round/>
              <a:headEnd type="none" w="med" len="med"/>
              <a:tailEnd type="none" w="med" len="med"/>
            </a:ln>
          </p:spPr>
        </p:cxnSp>
        <p:cxnSp>
          <p:nvCxnSpPr>
            <p:cNvPr id="255" name="Google Shape;255;p10"/>
            <p:cNvCxnSpPr/>
            <p:nvPr/>
          </p:nvCxnSpPr>
          <p:spPr>
            <a:xfrm>
              <a:off x="5898975" y="4174350"/>
              <a:ext cx="2917200" cy="616800"/>
            </a:xfrm>
            <a:prstGeom prst="straightConnector1">
              <a:avLst/>
            </a:prstGeom>
            <a:noFill/>
            <a:ln w="9525" cap="rnd" cmpd="sng">
              <a:solidFill>
                <a:schemeClr val="accent4"/>
              </a:solidFill>
              <a:prstDash val="solid"/>
              <a:round/>
              <a:headEnd type="none" w="med" len="med"/>
              <a:tailEnd type="none" w="med" len="med"/>
            </a:ln>
          </p:spPr>
        </p:cxnSp>
        <p:cxnSp>
          <p:nvCxnSpPr>
            <p:cNvPr id="256" name="Google Shape;256;p10"/>
            <p:cNvCxnSpPr/>
            <p:nvPr/>
          </p:nvCxnSpPr>
          <p:spPr>
            <a:xfrm rot="10800000" flipH="1">
              <a:off x="-12825" y="-47525"/>
              <a:ext cx="3470100" cy="1420200"/>
            </a:xfrm>
            <a:prstGeom prst="straightConnector1">
              <a:avLst/>
            </a:prstGeom>
            <a:noFill/>
            <a:ln w="9525" cap="rnd" cmpd="sng">
              <a:solidFill>
                <a:schemeClr val="accent4"/>
              </a:solidFill>
              <a:prstDash val="solid"/>
              <a:round/>
              <a:headEnd type="none" w="med" len="med"/>
              <a:tailEnd type="none" w="med" len="med"/>
            </a:ln>
          </p:spPr>
        </p:cxnSp>
        <p:cxnSp>
          <p:nvCxnSpPr>
            <p:cNvPr id="257" name="Google Shape;257;p10"/>
            <p:cNvCxnSpPr/>
            <p:nvPr/>
          </p:nvCxnSpPr>
          <p:spPr>
            <a:xfrm>
              <a:off x="-38475" y="158200"/>
              <a:ext cx="9236700" cy="308400"/>
            </a:xfrm>
            <a:prstGeom prst="straightConnector1">
              <a:avLst/>
            </a:prstGeom>
            <a:noFill/>
            <a:ln w="9525" cap="rnd" cmpd="sng">
              <a:solidFill>
                <a:schemeClr val="accent4"/>
              </a:solidFill>
              <a:prstDash val="solid"/>
              <a:round/>
              <a:headEnd type="none" w="med" len="med"/>
              <a:tailEnd type="none" w="med" len="med"/>
            </a:ln>
          </p:spPr>
        </p:cxnSp>
        <p:cxnSp>
          <p:nvCxnSpPr>
            <p:cNvPr id="258" name="Google Shape;258;p10"/>
            <p:cNvCxnSpPr/>
            <p:nvPr/>
          </p:nvCxnSpPr>
          <p:spPr>
            <a:xfrm>
              <a:off x="8015225" y="-73150"/>
              <a:ext cx="1176000" cy="3547200"/>
            </a:xfrm>
            <a:prstGeom prst="straightConnector1">
              <a:avLst/>
            </a:prstGeom>
            <a:noFill/>
            <a:ln w="9525" cap="rnd" cmpd="sng">
              <a:solidFill>
                <a:schemeClr val="accent4"/>
              </a:solidFill>
              <a:prstDash val="solid"/>
              <a:round/>
              <a:headEnd type="none" w="med" len="med"/>
              <a:tailEnd type="none" w="med" len="med"/>
            </a:ln>
          </p:spPr>
        </p:cxnSp>
        <p:grpSp>
          <p:nvGrpSpPr>
            <p:cNvPr id="259" name="Google Shape;259;p10"/>
            <p:cNvGrpSpPr/>
            <p:nvPr/>
          </p:nvGrpSpPr>
          <p:grpSpPr>
            <a:xfrm>
              <a:off x="7828101" y="93150"/>
              <a:ext cx="718341" cy="718341"/>
              <a:chOff x="-83525" y="4333650"/>
              <a:chExt cx="539700" cy="539700"/>
            </a:xfrm>
          </p:grpSpPr>
          <p:sp>
            <p:nvSpPr>
              <p:cNvPr id="260" name="Google Shape;260;p1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0"/>
            <p:cNvGrpSpPr/>
            <p:nvPr/>
          </p:nvGrpSpPr>
          <p:grpSpPr>
            <a:xfrm>
              <a:off x="8105174" y="2908534"/>
              <a:ext cx="909610" cy="909610"/>
              <a:chOff x="-83525" y="4333650"/>
              <a:chExt cx="539700" cy="539700"/>
            </a:xfrm>
          </p:grpSpPr>
          <p:sp>
            <p:nvSpPr>
              <p:cNvPr id="263" name="Google Shape;263;p1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0"/>
            <p:cNvGrpSpPr/>
            <p:nvPr/>
          </p:nvGrpSpPr>
          <p:grpSpPr>
            <a:xfrm>
              <a:off x="6278820" y="4063829"/>
              <a:ext cx="501219" cy="501219"/>
              <a:chOff x="-83525" y="4333650"/>
              <a:chExt cx="539700" cy="539700"/>
            </a:xfrm>
          </p:grpSpPr>
          <p:sp>
            <p:nvSpPr>
              <p:cNvPr id="266" name="Google Shape;266;p1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0"/>
            <p:cNvGrpSpPr/>
            <p:nvPr/>
          </p:nvGrpSpPr>
          <p:grpSpPr>
            <a:xfrm>
              <a:off x="270654" y="580730"/>
              <a:ext cx="1002385" cy="1002385"/>
              <a:chOff x="-83525" y="4333650"/>
              <a:chExt cx="539700" cy="539700"/>
            </a:xfrm>
          </p:grpSpPr>
          <p:sp>
            <p:nvSpPr>
              <p:cNvPr id="269" name="Google Shape;269;p10"/>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0"/>
            <p:cNvGrpSpPr/>
            <p:nvPr/>
          </p:nvGrpSpPr>
          <p:grpSpPr>
            <a:xfrm>
              <a:off x="2518898" y="28099"/>
              <a:ext cx="438506" cy="438506"/>
              <a:chOff x="-83525" y="4333650"/>
              <a:chExt cx="539700" cy="539700"/>
            </a:xfrm>
          </p:grpSpPr>
          <p:sp>
            <p:nvSpPr>
              <p:cNvPr id="272" name="Google Shape;272;p10"/>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 name="Google Shape;274;p10"/>
          <p:cNvSpPr txBox="1">
            <a:spLocks noGrp="1"/>
          </p:cNvSpPr>
          <p:nvPr>
            <p:ph type="title"/>
          </p:nvPr>
        </p:nvSpPr>
        <p:spPr>
          <a:xfrm>
            <a:off x="690075" y="2240175"/>
            <a:ext cx="2946900" cy="24288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1pPr>
            <a:lvl2pPr lvl="1"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2pPr>
            <a:lvl3pPr lvl="2"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3pPr>
            <a:lvl4pPr lvl="3"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4pPr>
            <a:lvl5pPr lvl="4"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5pPr>
            <a:lvl6pPr lvl="5"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6pPr>
            <a:lvl7pPr lvl="6"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7pPr>
            <a:lvl8pPr lvl="7"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8pPr>
            <a:lvl9pPr lvl="8"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20000" y="1217550"/>
            <a:ext cx="7704000" cy="3385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verpass"/>
              <a:buChar char="●"/>
              <a:defRPr>
                <a:solidFill>
                  <a:schemeClr val="lt1"/>
                </a:solidFill>
                <a:latin typeface="Overpass"/>
                <a:ea typeface="Overpass"/>
                <a:cs typeface="Overpass"/>
                <a:sym typeface="Overpass"/>
              </a:defRPr>
            </a:lvl1pPr>
            <a:lvl2pPr marL="914400" lvl="1"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2pPr>
            <a:lvl3pPr marL="1371600" lvl="2"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3pPr>
            <a:lvl4pPr marL="1828800" lvl="3"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4pPr>
            <a:lvl5pPr marL="2286000" lvl="4"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5pPr>
            <a:lvl6pPr marL="2743200" lvl="5"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6pPr>
            <a:lvl7pPr marL="3200400" lvl="6"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7pPr>
            <a:lvl8pPr marL="3657600" lvl="7"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8pPr>
            <a:lvl9pPr marL="4114800" lvl="8" indent="-317500">
              <a:lnSpc>
                <a:spcPct val="100000"/>
              </a:lnSpc>
              <a:spcBef>
                <a:spcPts val="1600"/>
              </a:spcBef>
              <a:spcAft>
                <a:spcPts val="1600"/>
              </a:spcAft>
              <a:buClr>
                <a:schemeClr val="lt1"/>
              </a:buClr>
              <a:buSzPts val="1400"/>
              <a:buFont typeface="Overpass"/>
              <a:buChar char="■"/>
              <a:defRPr>
                <a:solidFill>
                  <a:schemeClr val="lt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08"/>
        <p:cNvGrpSpPr/>
        <p:nvPr/>
      </p:nvGrpSpPr>
      <p:grpSpPr>
        <a:xfrm>
          <a:off x="0" y="0"/>
          <a:ext cx="0" cy="0"/>
          <a:chOff x="0" y="0"/>
          <a:chExt cx="0" cy="0"/>
        </a:xfrm>
      </p:grpSpPr>
      <p:sp>
        <p:nvSpPr>
          <p:cNvPr id="1109" name="Google Shape;1109;p3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110" name="Google Shape;1110;p3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3.xml"/><Relationship Id="rId7" Type="http://schemas.openxmlformats.org/officeDocument/2006/relationships/slide" Target="slide21.xm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9.xml"/><Relationship Id="rId11" Type="http://schemas.openxmlformats.org/officeDocument/2006/relationships/image" Target="../media/image4.png"/><Relationship Id="rId5" Type="http://schemas.openxmlformats.org/officeDocument/2006/relationships/slide" Target="slide14.xml"/><Relationship Id="rId10" Type="http://schemas.openxmlformats.org/officeDocument/2006/relationships/image" Target="../media/image3.png"/><Relationship Id="rId4" Type="http://schemas.openxmlformats.org/officeDocument/2006/relationships/slide" Target="slide32.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mqtt.org" TargetMode="External"/><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hyperlink" Target="https://www.hivemq.com/mqtt-essential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9" name="Google Shape;1119;p41"/>
          <p:cNvSpPr txBox="1">
            <a:spLocks noGrp="1"/>
          </p:cNvSpPr>
          <p:nvPr>
            <p:ph type="ctrTitle"/>
          </p:nvPr>
        </p:nvSpPr>
        <p:spPr>
          <a:xfrm>
            <a:off x="601759" y="441465"/>
            <a:ext cx="8348049" cy="2027672"/>
          </a:xfrm>
          <a:prstGeom prst="rect">
            <a:avLst/>
          </a:prstGeom>
        </p:spPr>
        <p:txBody>
          <a:bodyPr spcFirstLastPara="1" wrap="square" lIns="91425" tIns="91425" rIns="91425" bIns="91425" anchor="t" anchorCtr="0">
            <a:noAutofit/>
          </a:bodyPr>
          <a:lstStyle/>
          <a:p>
            <a:pPr>
              <a:buClr>
                <a:schemeClr val="dk1"/>
              </a:buClr>
              <a:buSzPts val="1100"/>
              <a:buFont typeface="Arial"/>
            </a:pPr>
            <a:r>
              <a:rPr lang="en">
                <a:solidFill>
                  <a:schemeClr val="accent4"/>
                </a:solidFill>
              </a:rPr>
              <a:t>MESSAGE QUEUE </a:t>
            </a:r>
            <a:r>
              <a:rPr lang="en"/>
              <a:t>TELEMETRY TRANSPORT</a:t>
            </a:r>
            <a:endParaRPr lang="en">
              <a:latin typeface="Oxanium"/>
              <a:ea typeface="Oxanium"/>
              <a:cs typeface="Oxanium"/>
            </a:endParaRPr>
          </a:p>
        </p:txBody>
      </p:sp>
      <p:grpSp>
        <p:nvGrpSpPr>
          <p:cNvPr id="1120" name="Google Shape;1120;p41"/>
          <p:cNvGrpSpPr/>
          <p:nvPr/>
        </p:nvGrpSpPr>
        <p:grpSpPr>
          <a:xfrm flipH="1">
            <a:off x="5484611" y="1990954"/>
            <a:ext cx="3056331" cy="2813745"/>
            <a:chOff x="2074963" y="3797512"/>
            <a:chExt cx="1497688" cy="1378813"/>
          </a:xfrm>
        </p:grpSpPr>
        <p:grpSp>
          <p:nvGrpSpPr>
            <p:cNvPr id="1121" name="Google Shape;1121;p41"/>
            <p:cNvGrpSpPr/>
            <p:nvPr/>
          </p:nvGrpSpPr>
          <p:grpSpPr>
            <a:xfrm>
              <a:off x="2420109" y="3797512"/>
              <a:ext cx="467350" cy="626668"/>
              <a:chOff x="1484150" y="3776550"/>
              <a:chExt cx="417500" cy="559825"/>
            </a:xfrm>
          </p:grpSpPr>
          <p:sp>
            <p:nvSpPr>
              <p:cNvPr id="1122" name="Google Shape;1122;p41"/>
              <p:cNvSpPr/>
              <p:nvPr/>
            </p:nvSpPr>
            <p:spPr>
              <a:xfrm>
                <a:off x="1484400" y="3900525"/>
                <a:ext cx="103225" cy="435850"/>
              </a:xfrm>
              <a:custGeom>
                <a:avLst/>
                <a:gdLst/>
                <a:ahLst/>
                <a:cxnLst/>
                <a:rect l="l" t="t" r="r" b="b"/>
                <a:pathLst>
                  <a:path w="4129" h="17434" extrusionOk="0">
                    <a:moveTo>
                      <a:pt x="173" y="1"/>
                    </a:moveTo>
                    <a:cubicBezTo>
                      <a:pt x="162" y="1"/>
                      <a:pt x="150" y="2"/>
                      <a:pt x="139" y="4"/>
                    </a:cubicBezTo>
                    <a:cubicBezTo>
                      <a:pt x="54" y="25"/>
                      <a:pt x="0" y="105"/>
                      <a:pt x="19" y="189"/>
                    </a:cubicBezTo>
                    <a:cubicBezTo>
                      <a:pt x="35" y="265"/>
                      <a:pt x="102" y="314"/>
                      <a:pt x="173" y="314"/>
                    </a:cubicBezTo>
                    <a:cubicBezTo>
                      <a:pt x="184" y="314"/>
                      <a:pt x="195" y="312"/>
                      <a:pt x="207" y="308"/>
                    </a:cubicBezTo>
                    <a:cubicBezTo>
                      <a:pt x="292" y="289"/>
                      <a:pt x="345" y="209"/>
                      <a:pt x="326" y="124"/>
                    </a:cubicBezTo>
                    <a:cubicBezTo>
                      <a:pt x="310" y="51"/>
                      <a:pt x="245" y="1"/>
                      <a:pt x="173" y="1"/>
                    </a:cubicBezTo>
                    <a:close/>
                    <a:moveTo>
                      <a:pt x="442" y="1222"/>
                    </a:moveTo>
                    <a:cubicBezTo>
                      <a:pt x="431" y="1222"/>
                      <a:pt x="419" y="1223"/>
                      <a:pt x="408" y="1226"/>
                    </a:cubicBezTo>
                    <a:cubicBezTo>
                      <a:pt x="323" y="1244"/>
                      <a:pt x="273" y="1328"/>
                      <a:pt x="289" y="1414"/>
                    </a:cubicBezTo>
                    <a:cubicBezTo>
                      <a:pt x="308" y="1487"/>
                      <a:pt x="371" y="1535"/>
                      <a:pt x="442" y="1535"/>
                    </a:cubicBezTo>
                    <a:cubicBezTo>
                      <a:pt x="454" y="1535"/>
                      <a:pt x="464" y="1535"/>
                      <a:pt x="476" y="1533"/>
                    </a:cubicBezTo>
                    <a:cubicBezTo>
                      <a:pt x="562" y="1515"/>
                      <a:pt x="615" y="1431"/>
                      <a:pt x="595" y="1345"/>
                    </a:cubicBezTo>
                    <a:cubicBezTo>
                      <a:pt x="580" y="1272"/>
                      <a:pt x="515" y="1222"/>
                      <a:pt x="442" y="1222"/>
                    </a:cubicBezTo>
                    <a:close/>
                    <a:moveTo>
                      <a:pt x="715" y="2446"/>
                    </a:moveTo>
                    <a:cubicBezTo>
                      <a:pt x="704" y="2446"/>
                      <a:pt x="692" y="2448"/>
                      <a:pt x="681" y="2450"/>
                    </a:cubicBezTo>
                    <a:cubicBezTo>
                      <a:pt x="596" y="2468"/>
                      <a:pt x="542" y="2553"/>
                      <a:pt x="562" y="2637"/>
                    </a:cubicBezTo>
                    <a:cubicBezTo>
                      <a:pt x="578" y="2710"/>
                      <a:pt x="642" y="2760"/>
                      <a:pt x="713" y="2760"/>
                    </a:cubicBezTo>
                    <a:cubicBezTo>
                      <a:pt x="714" y="2760"/>
                      <a:pt x="714" y="2760"/>
                      <a:pt x="715" y="2760"/>
                    </a:cubicBezTo>
                    <a:cubicBezTo>
                      <a:pt x="724" y="2760"/>
                      <a:pt x="737" y="2757"/>
                      <a:pt x="746" y="2757"/>
                    </a:cubicBezTo>
                    <a:cubicBezTo>
                      <a:pt x="831" y="2735"/>
                      <a:pt x="884" y="2654"/>
                      <a:pt x="865" y="2570"/>
                    </a:cubicBezTo>
                    <a:cubicBezTo>
                      <a:pt x="849" y="2496"/>
                      <a:pt x="787" y="2446"/>
                      <a:pt x="715" y="2446"/>
                    </a:cubicBezTo>
                    <a:close/>
                    <a:moveTo>
                      <a:pt x="985" y="3668"/>
                    </a:moveTo>
                    <a:cubicBezTo>
                      <a:pt x="973" y="3668"/>
                      <a:pt x="962" y="3669"/>
                      <a:pt x="950" y="3672"/>
                    </a:cubicBezTo>
                    <a:cubicBezTo>
                      <a:pt x="865" y="3689"/>
                      <a:pt x="812" y="3774"/>
                      <a:pt x="831" y="3859"/>
                    </a:cubicBezTo>
                    <a:cubicBezTo>
                      <a:pt x="846" y="3932"/>
                      <a:pt x="912" y="3981"/>
                      <a:pt x="984" y="3981"/>
                    </a:cubicBezTo>
                    <a:cubicBezTo>
                      <a:pt x="993" y="3981"/>
                      <a:pt x="1007" y="3981"/>
                      <a:pt x="1018" y="3978"/>
                    </a:cubicBezTo>
                    <a:cubicBezTo>
                      <a:pt x="1104" y="3960"/>
                      <a:pt x="1157" y="3875"/>
                      <a:pt x="1137" y="3791"/>
                    </a:cubicBezTo>
                    <a:cubicBezTo>
                      <a:pt x="1123" y="3717"/>
                      <a:pt x="1057" y="3668"/>
                      <a:pt x="985" y="3668"/>
                    </a:cubicBezTo>
                    <a:close/>
                    <a:moveTo>
                      <a:pt x="1256" y="4893"/>
                    </a:moveTo>
                    <a:cubicBezTo>
                      <a:pt x="1244" y="4893"/>
                      <a:pt x="1231" y="4895"/>
                      <a:pt x="1219" y="4897"/>
                    </a:cubicBezTo>
                    <a:cubicBezTo>
                      <a:pt x="1135" y="4915"/>
                      <a:pt x="1081" y="5000"/>
                      <a:pt x="1100" y="5085"/>
                    </a:cubicBezTo>
                    <a:cubicBezTo>
                      <a:pt x="1118" y="5156"/>
                      <a:pt x="1181" y="5205"/>
                      <a:pt x="1254" y="5207"/>
                    </a:cubicBezTo>
                    <a:cubicBezTo>
                      <a:pt x="1262" y="5207"/>
                      <a:pt x="1276" y="5204"/>
                      <a:pt x="1288" y="5204"/>
                    </a:cubicBezTo>
                    <a:cubicBezTo>
                      <a:pt x="1373" y="5185"/>
                      <a:pt x="1426" y="5101"/>
                      <a:pt x="1407" y="5017"/>
                    </a:cubicBezTo>
                    <a:cubicBezTo>
                      <a:pt x="1392" y="4943"/>
                      <a:pt x="1328" y="4893"/>
                      <a:pt x="1256" y="4893"/>
                    </a:cubicBezTo>
                    <a:close/>
                    <a:moveTo>
                      <a:pt x="1526" y="6116"/>
                    </a:moveTo>
                    <a:cubicBezTo>
                      <a:pt x="1515" y="6116"/>
                      <a:pt x="1504" y="6117"/>
                      <a:pt x="1492" y="6120"/>
                    </a:cubicBezTo>
                    <a:cubicBezTo>
                      <a:pt x="1407" y="6139"/>
                      <a:pt x="1354" y="6220"/>
                      <a:pt x="1373" y="6305"/>
                    </a:cubicBezTo>
                    <a:cubicBezTo>
                      <a:pt x="1388" y="6376"/>
                      <a:pt x="1448" y="6426"/>
                      <a:pt x="1518" y="6426"/>
                    </a:cubicBezTo>
                    <a:cubicBezTo>
                      <a:pt x="1520" y="6426"/>
                      <a:pt x="1521" y="6426"/>
                      <a:pt x="1523" y="6426"/>
                    </a:cubicBezTo>
                    <a:cubicBezTo>
                      <a:pt x="1535" y="6426"/>
                      <a:pt x="1549" y="6426"/>
                      <a:pt x="1558" y="6424"/>
                    </a:cubicBezTo>
                    <a:cubicBezTo>
                      <a:pt x="1642" y="6405"/>
                      <a:pt x="1696" y="6324"/>
                      <a:pt x="1677" y="6239"/>
                    </a:cubicBezTo>
                    <a:cubicBezTo>
                      <a:pt x="1660" y="6166"/>
                      <a:pt x="1598" y="6116"/>
                      <a:pt x="1526" y="6116"/>
                    </a:cubicBezTo>
                    <a:close/>
                    <a:moveTo>
                      <a:pt x="1795" y="7338"/>
                    </a:moveTo>
                    <a:cubicBezTo>
                      <a:pt x="1783" y="7338"/>
                      <a:pt x="1772" y="7340"/>
                      <a:pt x="1760" y="7342"/>
                    </a:cubicBezTo>
                    <a:cubicBezTo>
                      <a:pt x="1675" y="7360"/>
                      <a:pt x="1622" y="7445"/>
                      <a:pt x="1641" y="7530"/>
                    </a:cubicBezTo>
                    <a:cubicBezTo>
                      <a:pt x="1658" y="7602"/>
                      <a:pt x="1723" y="7652"/>
                      <a:pt x="1795" y="7652"/>
                    </a:cubicBezTo>
                    <a:cubicBezTo>
                      <a:pt x="1803" y="7652"/>
                      <a:pt x="1817" y="7652"/>
                      <a:pt x="1829" y="7650"/>
                    </a:cubicBezTo>
                    <a:cubicBezTo>
                      <a:pt x="1914" y="7632"/>
                      <a:pt x="1967" y="7546"/>
                      <a:pt x="1948" y="7461"/>
                    </a:cubicBezTo>
                    <a:cubicBezTo>
                      <a:pt x="1933" y="7388"/>
                      <a:pt x="1867" y="7338"/>
                      <a:pt x="1795" y="7338"/>
                    </a:cubicBezTo>
                    <a:close/>
                    <a:moveTo>
                      <a:pt x="2066" y="8563"/>
                    </a:moveTo>
                    <a:cubicBezTo>
                      <a:pt x="2054" y="8563"/>
                      <a:pt x="2042" y="8564"/>
                      <a:pt x="2029" y="8567"/>
                    </a:cubicBezTo>
                    <a:cubicBezTo>
                      <a:pt x="1945" y="8586"/>
                      <a:pt x="1891" y="8666"/>
                      <a:pt x="1910" y="8752"/>
                    </a:cubicBezTo>
                    <a:cubicBezTo>
                      <a:pt x="1927" y="8826"/>
                      <a:pt x="1992" y="8873"/>
                      <a:pt x="2064" y="8873"/>
                    </a:cubicBezTo>
                    <a:cubicBezTo>
                      <a:pt x="2076" y="8873"/>
                      <a:pt x="2087" y="8873"/>
                      <a:pt x="2098" y="8871"/>
                    </a:cubicBezTo>
                    <a:cubicBezTo>
                      <a:pt x="2183" y="8851"/>
                      <a:pt x="2237" y="8771"/>
                      <a:pt x="2218" y="8686"/>
                    </a:cubicBezTo>
                    <a:cubicBezTo>
                      <a:pt x="2202" y="8613"/>
                      <a:pt x="2138" y="8563"/>
                      <a:pt x="2066" y="8563"/>
                    </a:cubicBezTo>
                    <a:close/>
                    <a:moveTo>
                      <a:pt x="2338" y="9784"/>
                    </a:moveTo>
                    <a:cubicBezTo>
                      <a:pt x="2326" y="9784"/>
                      <a:pt x="2314" y="9785"/>
                      <a:pt x="2302" y="9788"/>
                    </a:cubicBezTo>
                    <a:cubicBezTo>
                      <a:pt x="2218" y="9806"/>
                      <a:pt x="2165" y="9891"/>
                      <a:pt x="2179" y="9975"/>
                    </a:cubicBezTo>
                    <a:cubicBezTo>
                      <a:pt x="2200" y="10047"/>
                      <a:pt x="2262" y="10098"/>
                      <a:pt x="2333" y="10098"/>
                    </a:cubicBezTo>
                    <a:cubicBezTo>
                      <a:pt x="2345" y="10098"/>
                      <a:pt x="2359" y="10098"/>
                      <a:pt x="2368" y="10094"/>
                    </a:cubicBezTo>
                    <a:cubicBezTo>
                      <a:pt x="2452" y="10076"/>
                      <a:pt x="2506" y="9992"/>
                      <a:pt x="2487" y="9907"/>
                    </a:cubicBezTo>
                    <a:cubicBezTo>
                      <a:pt x="2470" y="9834"/>
                      <a:pt x="2409" y="9784"/>
                      <a:pt x="2338" y="9784"/>
                    </a:cubicBezTo>
                    <a:close/>
                    <a:moveTo>
                      <a:pt x="2606" y="11008"/>
                    </a:moveTo>
                    <a:cubicBezTo>
                      <a:pt x="2595" y="11008"/>
                      <a:pt x="2583" y="11009"/>
                      <a:pt x="2571" y="11012"/>
                    </a:cubicBezTo>
                    <a:cubicBezTo>
                      <a:pt x="2487" y="11031"/>
                      <a:pt x="2433" y="11114"/>
                      <a:pt x="2452" y="11196"/>
                    </a:cubicBezTo>
                    <a:cubicBezTo>
                      <a:pt x="2468" y="11271"/>
                      <a:pt x="2534" y="11321"/>
                      <a:pt x="2606" y="11321"/>
                    </a:cubicBezTo>
                    <a:cubicBezTo>
                      <a:pt x="2615" y="11321"/>
                      <a:pt x="2629" y="11319"/>
                      <a:pt x="2637" y="11316"/>
                    </a:cubicBezTo>
                    <a:cubicBezTo>
                      <a:pt x="2723" y="11301"/>
                      <a:pt x="2775" y="11215"/>
                      <a:pt x="2760" y="11131"/>
                    </a:cubicBezTo>
                    <a:cubicBezTo>
                      <a:pt x="2740" y="11058"/>
                      <a:pt x="2678" y="11008"/>
                      <a:pt x="2606" y="11008"/>
                    </a:cubicBezTo>
                    <a:close/>
                    <a:moveTo>
                      <a:pt x="2870" y="12231"/>
                    </a:moveTo>
                    <a:cubicBezTo>
                      <a:pt x="2861" y="12231"/>
                      <a:pt x="2851" y="12231"/>
                      <a:pt x="2842" y="12233"/>
                    </a:cubicBezTo>
                    <a:cubicBezTo>
                      <a:pt x="2756" y="12256"/>
                      <a:pt x="2702" y="12335"/>
                      <a:pt x="2723" y="12421"/>
                    </a:cubicBezTo>
                    <a:cubicBezTo>
                      <a:pt x="2737" y="12493"/>
                      <a:pt x="2803" y="12543"/>
                      <a:pt x="2875" y="12543"/>
                    </a:cubicBezTo>
                    <a:cubicBezTo>
                      <a:pt x="2885" y="12543"/>
                      <a:pt x="2898" y="12543"/>
                      <a:pt x="2910" y="12540"/>
                    </a:cubicBezTo>
                    <a:cubicBezTo>
                      <a:pt x="2994" y="12520"/>
                      <a:pt x="3048" y="12437"/>
                      <a:pt x="3029" y="12356"/>
                    </a:cubicBezTo>
                    <a:cubicBezTo>
                      <a:pt x="3013" y="12279"/>
                      <a:pt x="2945" y="12231"/>
                      <a:pt x="2870" y="12231"/>
                    </a:cubicBezTo>
                    <a:close/>
                    <a:moveTo>
                      <a:pt x="3147" y="13453"/>
                    </a:moveTo>
                    <a:cubicBezTo>
                      <a:pt x="3135" y="13453"/>
                      <a:pt x="3123" y="13455"/>
                      <a:pt x="3111" y="13458"/>
                    </a:cubicBezTo>
                    <a:cubicBezTo>
                      <a:pt x="3025" y="13476"/>
                      <a:pt x="2975" y="13560"/>
                      <a:pt x="2992" y="13645"/>
                    </a:cubicBezTo>
                    <a:cubicBezTo>
                      <a:pt x="3010" y="13716"/>
                      <a:pt x="3072" y="13767"/>
                      <a:pt x="3144" y="13767"/>
                    </a:cubicBezTo>
                    <a:cubicBezTo>
                      <a:pt x="3156" y="13767"/>
                      <a:pt x="3167" y="13767"/>
                      <a:pt x="3179" y="13764"/>
                    </a:cubicBezTo>
                    <a:cubicBezTo>
                      <a:pt x="3264" y="13746"/>
                      <a:pt x="3317" y="13661"/>
                      <a:pt x="3298" y="13577"/>
                    </a:cubicBezTo>
                    <a:cubicBezTo>
                      <a:pt x="3283" y="13503"/>
                      <a:pt x="3219" y="13453"/>
                      <a:pt x="3147" y="13453"/>
                    </a:cubicBezTo>
                    <a:close/>
                    <a:moveTo>
                      <a:pt x="3416" y="14677"/>
                    </a:moveTo>
                    <a:cubicBezTo>
                      <a:pt x="3405" y="14677"/>
                      <a:pt x="3393" y="14679"/>
                      <a:pt x="3382" y="14681"/>
                    </a:cubicBezTo>
                    <a:cubicBezTo>
                      <a:pt x="3297" y="14700"/>
                      <a:pt x="3243" y="14781"/>
                      <a:pt x="3262" y="14866"/>
                    </a:cubicBezTo>
                    <a:cubicBezTo>
                      <a:pt x="3279" y="14941"/>
                      <a:pt x="3341" y="14989"/>
                      <a:pt x="3414" y="14989"/>
                    </a:cubicBezTo>
                    <a:cubicBezTo>
                      <a:pt x="3426" y="14989"/>
                      <a:pt x="3439" y="14989"/>
                      <a:pt x="3447" y="14985"/>
                    </a:cubicBezTo>
                    <a:cubicBezTo>
                      <a:pt x="3533" y="14966"/>
                      <a:pt x="3586" y="14883"/>
                      <a:pt x="3566" y="14800"/>
                    </a:cubicBezTo>
                    <a:cubicBezTo>
                      <a:pt x="3550" y="14727"/>
                      <a:pt x="3488" y="14677"/>
                      <a:pt x="3416" y="14677"/>
                    </a:cubicBezTo>
                    <a:close/>
                    <a:moveTo>
                      <a:pt x="3686" y="15899"/>
                    </a:moveTo>
                    <a:cubicBezTo>
                      <a:pt x="3675" y="15899"/>
                      <a:pt x="3664" y="15900"/>
                      <a:pt x="3652" y="15902"/>
                    </a:cubicBezTo>
                    <a:cubicBezTo>
                      <a:pt x="3566" y="15920"/>
                      <a:pt x="3513" y="16005"/>
                      <a:pt x="3533" y="16091"/>
                    </a:cubicBezTo>
                    <a:cubicBezTo>
                      <a:pt x="3548" y="16162"/>
                      <a:pt x="3614" y="16212"/>
                      <a:pt x="3685" y="16212"/>
                    </a:cubicBezTo>
                    <a:cubicBezTo>
                      <a:pt x="3695" y="16212"/>
                      <a:pt x="3708" y="16212"/>
                      <a:pt x="3718" y="16210"/>
                    </a:cubicBezTo>
                    <a:cubicBezTo>
                      <a:pt x="3802" y="16191"/>
                      <a:pt x="3858" y="16106"/>
                      <a:pt x="3839" y="16022"/>
                    </a:cubicBezTo>
                    <a:cubicBezTo>
                      <a:pt x="3824" y="15948"/>
                      <a:pt x="3758" y="15899"/>
                      <a:pt x="3686" y="15899"/>
                    </a:cubicBezTo>
                    <a:close/>
                    <a:moveTo>
                      <a:pt x="3957" y="17123"/>
                    </a:moveTo>
                    <a:cubicBezTo>
                      <a:pt x="3945" y="17123"/>
                      <a:pt x="3933" y="17124"/>
                      <a:pt x="3921" y="17127"/>
                    </a:cubicBezTo>
                    <a:cubicBezTo>
                      <a:pt x="3837" y="17146"/>
                      <a:pt x="3783" y="17226"/>
                      <a:pt x="3802" y="17312"/>
                    </a:cubicBezTo>
                    <a:cubicBezTo>
                      <a:pt x="3819" y="17386"/>
                      <a:pt x="3884" y="17433"/>
                      <a:pt x="3956" y="17433"/>
                    </a:cubicBezTo>
                    <a:cubicBezTo>
                      <a:pt x="3964" y="17433"/>
                      <a:pt x="3977" y="17433"/>
                      <a:pt x="3989" y="17431"/>
                    </a:cubicBezTo>
                    <a:cubicBezTo>
                      <a:pt x="4075" y="17411"/>
                      <a:pt x="4129" y="17331"/>
                      <a:pt x="4108" y="17246"/>
                    </a:cubicBezTo>
                    <a:cubicBezTo>
                      <a:pt x="4093" y="17173"/>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1521025" y="3948775"/>
                <a:ext cx="76150" cy="313600"/>
              </a:xfrm>
              <a:custGeom>
                <a:avLst/>
                <a:gdLst/>
                <a:ahLst/>
                <a:cxnLst/>
                <a:rect l="l" t="t" r="r" b="b"/>
                <a:pathLst>
                  <a:path w="3046" h="12544" extrusionOk="0">
                    <a:moveTo>
                      <a:pt x="173" y="1"/>
                    </a:moveTo>
                    <a:cubicBezTo>
                      <a:pt x="162" y="1"/>
                      <a:pt x="151" y="2"/>
                      <a:pt x="139" y="5"/>
                    </a:cubicBezTo>
                    <a:cubicBezTo>
                      <a:pt x="54" y="22"/>
                      <a:pt x="1" y="107"/>
                      <a:pt x="20" y="193"/>
                    </a:cubicBezTo>
                    <a:cubicBezTo>
                      <a:pt x="37" y="264"/>
                      <a:pt x="102" y="314"/>
                      <a:pt x="174" y="314"/>
                    </a:cubicBezTo>
                    <a:cubicBezTo>
                      <a:pt x="185" y="314"/>
                      <a:pt x="195" y="314"/>
                      <a:pt x="207" y="312"/>
                    </a:cubicBezTo>
                    <a:cubicBezTo>
                      <a:pt x="293" y="294"/>
                      <a:pt x="346" y="209"/>
                      <a:pt x="326" y="124"/>
                    </a:cubicBezTo>
                    <a:cubicBezTo>
                      <a:pt x="311" y="51"/>
                      <a:pt x="245" y="1"/>
                      <a:pt x="173" y="1"/>
                    </a:cubicBezTo>
                    <a:close/>
                    <a:moveTo>
                      <a:pt x="448" y="1224"/>
                    </a:moveTo>
                    <a:cubicBezTo>
                      <a:pt x="436" y="1224"/>
                      <a:pt x="424" y="1225"/>
                      <a:pt x="412" y="1228"/>
                    </a:cubicBezTo>
                    <a:cubicBezTo>
                      <a:pt x="324" y="1247"/>
                      <a:pt x="275" y="1331"/>
                      <a:pt x="289" y="1412"/>
                    </a:cubicBezTo>
                    <a:cubicBezTo>
                      <a:pt x="308" y="1486"/>
                      <a:pt x="369" y="1537"/>
                      <a:pt x="438" y="1537"/>
                    </a:cubicBezTo>
                    <a:cubicBezTo>
                      <a:pt x="440" y="1537"/>
                      <a:pt x="441" y="1537"/>
                      <a:pt x="443" y="1537"/>
                    </a:cubicBezTo>
                    <a:cubicBezTo>
                      <a:pt x="455" y="1537"/>
                      <a:pt x="465" y="1534"/>
                      <a:pt x="477" y="1531"/>
                    </a:cubicBezTo>
                    <a:cubicBezTo>
                      <a:pt x="562" y="1512"/>
                      <a:pt x="616" y="1432"/>
                      <a:pt x="596" y="1347"/>
                    </a:cubicBezTo>
                    <a:cubicBezTo>
                      <a:pt x="579" y="1274"/>
                      <a:pt x="518" y="1224"/>
                      <a:pt x="448" y="1224"/>
                    </a:cubicBezTo>
                    <a:close/>
                    <a:moveTo>
                      <a:pt x="717" y="2448"/>
                    </a:moveTo>
                    <a:cubicBezTo>
                      <a:pt x="706" y="2448"/>
                      <a:pt x="693" y="2450"/>
                      <a:pt x="681" y="2453"/>
                    </a:cubicBezTo>
                    <a:cubicBezTo>
                      <a:pt x="595" y="2468"/>
                      <a:pt x="543" y="2553"/>
                      <a:pt x="562" y="2637"/>
                    </a:cubicBezTo>
                    <a:cubicBezTo>
                      <a:pt x="576" y="2709"/>
                      <a:pt x="644" y="2760"/>
                      <a:pt x="716" y="2760"/>
                    </a:cubicBezTo>
                    <a:cubicBezTo>
                      <a:pt x="724" y="2760"/>
                      <a:pt x="737" y="2760"/>
                      <a:pt x="747" y="2757"/>
                    </a:cubicBezTo>
                    <a:cubicBezTo>
                      <a:pt x="831" y="2738"/>
                      <a:pt x="885" y="2654"/>
                      <a:pt x="866" y="2572"/>
                    </a:cubicBezTo>
                    <a:cubicBezTo>
                      <a:pt x="848" y="2500"/>
                      <a:pt x="788" y="2448"/>
                      <a:pt x="717" y="2448"/>
                    </a:cubicBezTo>
                    <a:close/>
                    <a:moveTo>
                      <a:pt x="985" y="3670"/>
                    </a:moveTo>
                    <a:cubicBezTo>
                      <a:pt x="973" y="3670"/>
                      <a:pt x="962" y="3671"/>
                      <a:pt x="950" y="3674"/>
                    </a:cubicBezTo>
                    <a:cubicBezTo>
                      <a:pt x="866" y="3692"/>
                      <a:pt x="812" y="3776"/>
                      <a:pt x="831" y="3862"/>
                    </a:cubicBezTo>
                    <a:cubicBezTo>
                      <a:pt x="847" y="3934"/>
                      <a:pt x="913" y="3984"/>
                      <a:pt x="985" y="3984"/>
                    </a:cubicBezTo>
                    <a:cubicBezTo>
                      <a:pt x="993" y="3984"/>
                      <a:pt x="1008" y="3981"/>
                      <a:pt x="1019" y="3981"/>
                    </a:cubicBezTo>
                    <a:cubicBezTo>
                      <a:pt x="1104" y="3963"/>
                      <a:pt x="1154" y="3879"/>
                      <a:pt x="1139" y="3793"/>
                    </a:cubicBezTo>
                    <a:cubicBezTo>
                      <a:pt x="1123" y="3720"/>
                      <a:pt x="1057" y="3670"/>
                      <a:pt x="985" y="3670"/>
                    </a:cubicBezTo>
                    <a:close/>
                    <a:moveTo>
                      <a:pt x="1254" y="4895"/>
                    </a:moveTo>
                    <a:cubicBezTo>
                      <a:pt x="1243" y="4895"/>
                      <a:pt x="1231" y="4896"/>
                      <a:pt x="1220" y="4899"/>
                    </a:cubicBezTo>
                    <a:cubicBezTo>
                      <a:pt x="1135" y="4918"/>
                      <a:pt x="1081" y="4998"/>
                      <a:pt x="1100" y="5083"/>
                    </a:cubicBezTo>
                    <a:cubicBezTo>
                      <a:pt x="1116" y="5157"/>
                      <a:pt x="1181" y="5205"/>
                      <a:pt x="1254" y="5205"/>
                    </a:cubicBezTo>
                    <a:cubicBezTo>
                      <a:pt x="1266" y="5205"/>
                      <a:pt x="1277" y="5205"/>
                      <a:pt x="1289" y="5203"/>
                    </a:cubicBezTo>
                    <a:cubicBezTo>
                      <a:pt x="1373" y="5183"/>
                      <a:pt x="1427" y="5102"/>
                      <a:pt x="1408" y="5018"/>
                    </a:cubicBezTo>
                    <a:cubicBezTo>
                      <a:pt x="1392" y="4945"/>
                      <a:pt x="1327" y="4895"/>
                      <a:pt x="1254" y="4895"/>
                    </a:cubicBezTo>
                    <a:close/>
                    <a:moveTo>
                      <a:pt x="1527" y="6116"/>
                    </a:moveTo>
                    <a:cubicBezTo>
                      <a:pt x="1515" y="6116"/>
                      <a:pt x="1504" y="6117"/>
                      <a:pt x="1492" y="6120"/>
                    </a:cubicBezTo>
                    <a:cubicBezTo>
                      <a:pt x="1408" y="6139"/>
                      <a:pt x="1354" y="6222"/>
                      <a:pt x="1373" y="6307"/>
                    </a:cubicBezTo>
                    <a:cubicBezTo>
                      <a:pt x="1389" y="6378"/>
                      <a:pt x="1451" y="6430"/>
                      <a:pt x="1523" y="6430"/>
                    </a:cubicBezTo>
                    <a:cubicBezTo>
                      <a:pt x="1535" y="6430"/>
                      <a:pt x="1550" y="6430"/>
                      <a:pt x="1558" y="6426"/>
                    </a:cubicBezTo>
                    <a:cubicBezTo>
                      <a:pt x="1643" y="6408"/>
                      <a:pt x="1696" y="6324"/>
                      <a:pt x="1677" y="6239"/>
                    </a:cubicBezTo>
                    <a:cubicBezTo>
                      <a:pt x="1661" y="6166"/>
                      <a:pt x="1598" y="6116"/>
                      <a:pt x="1527" y="6116"/>
                    </a:cubicBezTo>
                    <a:close/>
                    <a:moveTo>
                      <a:pt x="1795" y="7340"/>
                    </a:moveTo>
                    <a:cubicBezTo>
                      <a:pt x="1784" y="7340"/>
                      <a:pt x="1772" y="7341"/>
                      <a:pt x="1760" y="7343"/>
                    </a:cubicBezTo>
                    <a:cubicBezTo>
                      <a:pt x="1676" y="7364"/>
                      <a:pt x="1622" y="7444"/>
                      <a:pt x="1641" y="7528"/>
                    </a:cubicBezTo>
                    <a:cubicBezTo>
                      <a:pt x="1658" y="7603"/>
                      <a:pt x="1724" y="7651"/>
                      <a:pt x="1795" y="7651"/>
                    </a:cubicBezTo>
                    <a:cubicBezTo>
                      <a:pt x="1803" y="7651"/>
                      <a:pt x="1818" y="7651"/>
                      <a:pt x="1826" y="7647"/>
                    </a:cubicBezTo>
                    <a:cubicBezTo>
                      <a:pt x="1914" y="7628"/>
                      <a:pt x="1964" y="7548"/>
                      <a:pt x="1945" y="7463"/>
                    </a:cubicBezTo>
                    <a:cubicBezTo>
                      <a:pt x="1933" y="7390"/>
                      <a:pt x="1867" y="7340"/>
                      <a:pt x="1795" y="7340"/>
                    </a:cubicBezTo>
                    <a:close/>
                    <a:moveTo>
                      <a:pt x="2065" y="8561"/>
                    </a:moveTo>
                    <a:cubicBezTo>
                      <a:pt x="2053" y="8561"/>
                      <a:pt x="2041" y="8562"/>
                      <a:pt x="2030" y="8565"/>
                    </a:cubicBezTo>
                    <a:cubicBezTo>
                      <a:pt x="1945" y="8583"/>
                      <a:pt x="1892" y="8668"/>
                      <a:pt x="1911" y="8753"/>
                    </a:cubicBezTo>
                    <a:cubicBezTo>
                      <a:pt x="1927" y="8824"/>
                      <a:pt x="1993" y="8874"/>
                      <a:pt x="2064" y="8874"/>
                    </a:cubicBezTo>
                    <a:cubicBezTo>
                      <a:pt x="2074" y="8874"/>
                      <a:pt x="2087" y="8874"/>
                      <a:pt x="2099" y="8872"/>
                    </a:cubicBezTo>
                    <a:cubicBezTo>
                      <a:pt x="2183" y="8854"/>
                      <a:pt x="2237" y="8770"/>
                      <a:pt x="2218" y="8684"/>
                    </a:cubicBezTo>
                    <a:cubicBezTo>
                      <a:pt x="2203" y="8611"/>
                      <a:pt x="2137" y="8561"/>
                      <a:pt x="2065" y="8561"/>
                    </a:cubicBezTo>
                    <a:close/>
                    <a:moveTo>
                      <a:pt x="2335" y="9786"/>
                    </a:moveTo>
                    <a:cubicBezTo>
                      <a:pt x="2323" y="9786"/>
                      <a:pt x="2312" y="9787"/>
                      <a:pt x="2300" y="9789"/>
                    </a:cubicBezTo>
                    <a:cubicBezTo>
                      <a:pt x="2214" y="9808"/>
                      <a:pt x="2166" y="9892"/>
                      <a:pt x="2181" y="9974"/>
                    </a:cubicBezTo>
                    <a:cubicBezTo>
                      <a:pt x="2200" y="10048"/>
                      <a:pt x="2262" y="10099"/>
                      <a:pt x="2334" y="10099"/>
                    </a:cubicBezTo>
                    <a:cubicBezTo>
                      <a:pt x="2345" y="10099"/>
                      <a:pt x="2356" y="10096"/>
                      <a:pt x="2368" y="10093"/>
                    </a:cubicBezTo>
                    <a:cubicBezTo>
                      <a:pt x="2453" y="10074"/>
                      <a:pt x="2506" y="9993"/>
                      <a:pt x="2487" y="9909"/>
                    </a:cubicBezTo>
                    <a:cubicBezTo>
                      <a:pt x="2472" y="9835"/>
                      <a:pt x="2407" y="9786"/>
                      <a:pt x="2335" y="9786"/>
                    </a:cubicBezTo>
                    <a:close/>
                    <a:moveTo>
                      <a:pt x="2606" y="11009"/>
                    </a:moveTo>
                    <a:cubicBezTo>
                      <a:pt x="2595" y="11009"/>
                      <a:pt x="2584" y="11010"/>
                      <a:pt x="2572" y="11013"/>
                    </a:cubicBezTo>
                    <a:cubicBezTo>
                      <a:pt x="2487" y="11033"/>
                      <a:pt x="2434" y="11113"/>
                      <a:pt x="2453" y="11198"/>
                    </a:cubicBezTo>
                    <a:cubicBezTo>
                      <a:pt x="2468" y="11269"/>
                      <a:pt x="2535" y="11320"/>
                      <a:pt x="2604" y="11320"/>
                    </a:cubicBezTo>
                    <a:cubicBezTo>
                      <a:pt x="2616" y="11320"/>
                      <a:pt x="2629" y="11320"/>
                      <a:pt x="2637" y="11317"/>
                    </a:cubicBezTo>
                    <a:cubicBezTo>
                      <a:pt x="2723" y="11298"/>
                      <a:pt x="2777" y="11214"/>
                      <a:pt x="2756" y="11132"/>
                    </a:cubicBezTo>
                    <a:cubicBezTo>
                      <a:pt x="2740" y="11059"/>
                      <a:pt x="2678" y="11009"/>
                      <a:pt x="2606" y="11009"/>
                    </a:cubicBezTo>
                    <a:close/>
                    <a:moveTo>
                      <a:pt x="2877" y="12230"/>
                    </a:moveTo>
                    <a:cubicBezTo>
                      <a:pt x="2865" y="12230"/>
                      <a:pt x="2854" y="12232"/>
                      <a:pt x="2842" y="12234"/>
                    </a:cubicBezTo>
                    <a:cubicBezTo>
                      <a:pt x="2756" y="12252"/>
                      <a:pt x="2703" y="12338"/>
                      <a:pt x="2723" y="12422"/>
                    </a:cubicBezTo>
                    <a:cubicBezTo>
                      <a:pt x="2737" y="12494"/>
                      <a:pt x="2803" y="12544"/>
                      <a:pt x="2876" y="12544"/>
                    </a:cubicBezTo>
                    <a:cubicBezTo>
                      <a:pt x="2885" y="12544"/>
                      <a:pt x="2898" y="12542"/>
                      <a:pt x="2910" y="12542"/>
                    </a:cubicBezTo>
                    <a:cubicBezTo>
                      <a:pt x="2995" y="12524"/>
                      <a:pt x="3046" y="12439"/>
                      <a:pt x="3029" y="12353"/>
                    </a:cubicBezTo>
                    <a:cubicBezTo>
                      <a:pt x="3014" y="12280"/>
                      <a:pt x="2949" y="12230"/>
                      <a:pt x="2877"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1484150" y="4021575"/>
                <a:ext cx="55975" cy="221875"/>
              </a:xfrm>
              <a:custGeom>
                <a:avLst/>
                <a:gdLst/>
                <a:ahLst/>
                <a:cxnLst/>
                <a:rect l="l" t="t" r="r" b="b"/>
                <a:pathLst>
                  <a:path w="2239" h="8875" extrusionOk="0">
                    <a:moveTo>
                      <a:pt x="174" y="0"/>
                    </a:moveTo>
                    <a:cubicBezTo>
                      <a:pt x="162" y="0"/>
                      <a:pt x="151" y="2"/>
                      <a:pt x="139" y="4"/>
                    </a:cubicBezTo>
                    <a:cubicBezTo>
                      <a:pt x="54" y="22"/>
                      <a:pt x="1" y="107"/>
                      <a:pt x="20" y="193"/>
                    </a:cubicBezTo>
                    <a:cubicBezTo>
                      <a:pt x="35" y="264"/>
                      <a:pt x="102" y="314"/>
                      <a:pt x="174" y="314"/>
                    </a:cubicBezTo>
                    <a:cubicBezTo>
                      <a:pt x="183" y="314"/>
                      <a:pt x="196" y="314"/>
                      <a:pt x="208" y="312"/>
                    </a:cubicBezTo>
                    <a:cubicBezTo>
                      <a:pt x="293" y="294"/>
                      <a:pt x="346" y="208"/>
                      <a:pt x="327" y="123"/>
                    </a:cubicBezTo>
                    <a:cubicBezTo>
                      <a:pt x="312" y="50"/>
                      <a:pt x="247" y="0"/>
                      <a:pt x="174" y="0"/>
                    </a:cubicBezTo>
                    <a:close/>
                    <a:moveTo>
                      <a:pt x="446" y="1225"/>
                    </a:moveTo>
                    <a:cubicBezTo>
                      <a:pt x="434" y="1225"/>
                      <a:pt x="422" y="1226"/>
                      <a:pt x="410" y="1229"/>
                    </a:cubicBezTo>
                    <a:cubicBezTo>
                      <a:pt x="324" y="1247"/>
                      <a:pt x="270" y="1331"/>
                      <a:pt x="290" y="1416"/>
                    </a:cubicBezTo>
                    <a:cubicBezTo>
                      <a:pt x="308" y="1488"/>
                      <a:pt x="371" y="1539"/>
                      <a:pt x="443" y="1539"/>
                    </a:cubicBezTo>
                    <a:cubicBezTo>
                      <a:pt x="455" y="1539"/>
                      <a:pt x="466" y="1535"/>
                      <a:pt x="477" y="1533"/>
                    </a:cubicBezTo>
                    <a:cubicBezTo>
                      <a:pt x="562" y="1516"/>
                      <a:pt x="616" y="1433"/>
                      <a:pt x="597" y="1348"/>
                    </a:cubicBezTo>
                    <a:cubicBezTo>
                      <a:pt x="581" y="1275"/>
                      <a:pt x="517" y="1225"/>
                      <a:pt x="446" y="1225"/>
                    </a:cubicBezTo>
                    <a:close/>
                    <a:moveTo>
                      <a:pt x="716" y="2449"/>
                    </a:moveTo>
                    <a:cubicBezTo>
                      <a:pt x="704" y="2449"/>
                      <a:pt x="693" y="2450"/>
                      <a:pt x="681" y="2453"/>
                    </a:cubicBezTo>
                    <a:cubicBezTo>
                      <a:pt x="597" y="2472"/>
                      <a:pt x="543" y="2553"/>
                      <a:pt x="562" y="2637"/>
                    </a:cubicBezTo>
                    <a:cubicBezTo>
                      <a:pt x="577" y="2709"/>
                      <a:pt x="639" y="2760"/>
                      <a:pt x="713" y="2760"/>
                    </a:cubicBezTo>
                    <a:cubicBezTo>
                      <a:pt x="725" y="2760"/>
                      <a:pt x="738" y="2760"/>
                      <a:pt x="747" y="2756"/>
                    </a:cubicBezTo>
                    <a:cubicBezTo>
                      <a:pt x="832" y="2737"/>
                      <a:pt x="886" y="2654"/>
                      <a:pt x="866" y="2572"/>
                    </a:cubicBezTo>
                    <a:cubicBezTo>
                      <a:pt x="849" y="2499"/>
                      <a:pt x="788" y="2449"/>
                      <a:pt x="716" y="2449"/>
                    </a:cubicBezTo>
                    <a:close/>
                    <a:moveTo>
                      <a:pt x="986" y="3670"/>
                    </a:moveTo>
                    <a:cubicBezTo>
                      <a:pt x="975" y="3670"/>
                      <a:pt x="963" y="3671"/>
                      <a:pt x="952" y="3674"/>
                    </a:cubicBezTo>
                    <a:cubicBezTo>
                      <a:pt x="866" y="3692"/>
                      <a:pt x="812" y="3776"/>
                      <a:pt x="832" y="3862"/>
                    </a:cubicBezTo>
                    <a:cubicBezTo>
                      <a:pt x="847" y="3933"/>
                      <a:pt x="912" y="3984"/>
                      <a:pt x="985" y="3984"/>
                    </a:cubicBezTo>
                    <a:cubicBezTo>
                      <a:pt x="994" y="3984"/>
                      <a:pt x="1008" y="3981"/>
                      <a:pt x="1020" y="3981"/>
                    </a:cubicBezTo>
                    <a:cubicBezTo>
                      <a:pt x="1104" y="3962"/>
                      <a:pt x="1155" y="3877"/>
                      <a:pt x="1139" y="3793"/>
                    </a:cubicBezTo>
                    <a:cubicBezTo>
                      <a:pt x="1123" y="3720"/>
                      <a:pt x="1058" y="3670"/>
                      <a:pt x="986" y="3670"/>
                    </a:cubicBezTo>
                    <a:close/>
                    <a:moveTo>
                      <a:pt x="1256" y="4894"/>
                    </a:moveTo>
                    <a:cubicBezTo>
                      <a:pt x="1244" y="4894"/>
                      <a:pt x="1232" y="4896"/>
                      <a:pt x="1220" y="4898"/>
                    </a:cubicBezTo>
                    <a:cubicBezTo>
                      <a:pt x="1134" y="4918"/>
                      <a:pt x="1080" y="4997"/>
                      <a:pt x="1101" y="5083"/>
                    </a:cubicBezTo>
                    <a:cubicBezTo>
                      <a:pt x="1116" y="5158"/>
                      <a:pt x="1182" y="5205"/>
                      <a:pt x="1253" y="5205"/>
                    </a:cubicBezTo>
                    <a:cubicBezTo>
                      <a:pt x="1263" y="5205"/>
                      <a:pt x="1276" y="5205"/>
                      <a:pt x="1288" y="5202"/>
                    </a:cubicBezTo>
                    <a:cubicBezTo>
                      <a:pt x="1372" y="5182"/>
                      <a:pt x="1426" y="5102"/>
                      <a:pt x="1407" y="5018"/>
                    </a:cubicBezTo>
                    <a:cubicBezTo>
                      <a:pt x="1391" y="4944"/>
                      <a:pt x="1327" y="4894"/>
                      <a:pt x="1256" y="4894"/>
                    </a:cubicBezTo>
                    <a:close/>
                    <a:moveTo>
                      <a:pt x="1526" y="6115"/>
                    </a:moveTo>
                    <a:cubicBezTo>
                      <a:pt x="1515" y="6115"/>
                      <a:pt x="1503" y="6117"/>
                      <a:pt x="1491" y="6120"/>
                    </a:cubicBezTo>
                    <a:cubicBezTo>
                      <a:pt x="1407" y="6138"/>
                      <a:pt x="1351" y="6222"/>
                      <a:pt x="1372" y="6307"/>
                    </a:cubicBezTo>
                    <a:cubicBezTo>
                      <a:pt x="1389" y="6378"/>
                      <a:pt x="1452" y="6429"/>
                      <a:pt x="1523" y="6429"/>
                    </a:cubicBezTo>
                    <a:cubicBezTo>
                      <a:pt x="1535" y="6429"/>
                      <a:pt x="1545" y="6429"/>
                      <a:pt x="1557" y="6426"/>
                    </a:cubicBezTo>
                    <a:cubicBezTo>
                      <a:pt x="1643" y="6408"/>
                      <a:pt x="1696" y="6323"/>
                      <a:pt x="1676" y="6239"/>
                    </a:cubicBezTo>
                    <a:cubicBezTo>
                      <a:pt x="1660" y="6165"/>
                      <a:pt x="1596" y="6115"/>
                      <a:pt x="1526" y="6115"/>
                    </a:cubicBezTo>
                    <a:close/>
                    <a:moveTo>
                      <a:pt x="1796" y="7339"/>
                    </a:moveTo>
                    <a:cubicBezTo>
                      <a:pt x="1785" y="7339"/>
                      <a:pt x="1773" y="7341"/>
                      <a:pt x="1762" y="7343"/>
                    </a:cubicBezTo>
                    <a:cubicBezTo>
                      <a:pt x="1676" y="7362"/>
                      <a:pt x="1622" y="7446"/>
                      <a:pt x="1643" y="7528"/>
                    </a:cubicBezTo>
                    <a:cubicBezTo>
                      <a:pt x="1658" y="7604"/>
                      <a:pt x="1724" y="7653"/>
                      <a:pt x="1795" y="7653"/>
                    </a:cubicBezTo>
                    <a:cubicBezTo>
                      <a:pt x="1805" y="7653"/>
                      <a:pt x="1818" y="7651"/>
                      <a:pt x="1827" y="7651"/>
                    </a:cubicBezTo>
                    <a:cubicBezTo>
                      <a:pt x="1912" y="7633"/>
                      <a:pt x="1965" y="7547"/>
                      <a:pt x="1946" y="7462"/>
                    </a:cubicBezTo>
                    <a:cubicBezTo>
                      <a:pt x="1929" y="7389"/>
                      <a:pt x="1867" y="7339"/>
                      <a:pt x="1796" y="7339"/>
                    </a:cubicBezTo>
                    <a:close/>
                    <a:moveTo>
                      <a:pt x="2065" y="8561"/>
                    </a:moveTo>
                    <a:cubicBezTo>
                      <a:pt x="2054" y="8561"/>
                      <a:pt x="2043" y="8562"/>
                      <a:pt x="2031" y="8564"/>
                    </a:cubicBezTo>
                    <a:cubicBezTo>
                      <a:pt x="1946" y="8582"/>
                      <a:pt x="1893" y="8667"/>
                      <a:pt x="1912" y="8753"/>
                    </a:cubicBezTo>
                    <a:cubicBezTo>
                      <a:pt x="1926" y="8825"/>
                      <a:pt x="1994" y="8874"/>
                      <a:pt x="2066" y="8874"/>
                    </a:cubicBezTo>
                    <a:cubicBezTo>
                      <a:pt x="2077" y="8874"/>
                      <a:pt x="2087" y="8874"/>
                      <a:pt x="2099" y="8872"/>
                    </a:cubicBezTo>
                    <a:cubicBezTo>
                      <a:pt x="2185" y="8854"/>
                      <a:pt x="2238" y="8768"/>
                      <a:pt x="2218" y="8684"/>
                    </a:cubicBezTo>
                    <a:cubicBezTo>
                      <a:pt x="2203" y="8610"/>
                      <a:pt x="2137"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1560550" y="3869550"/>
                <a:ext cx="103175" cy="435875"/>
              </a:xfrm>
              <a:custGeom>
                <a:avLst/>
                <a:gdLst/>
                <a:ahLst/>
                <a:cxnLst/>
                <a:rect l="l" t="t" r="r" b="b"/>
                <a:pathLst>
                  <a:path w="4127" h="17435" extrusionOk="0">
                    <a:moveTo>
                      <a:pt x="174" y="1"/>
                    </a:moveTo>
                    <a:cubicBezTo>
                      <a:pt x="162" y="1"/>
                      <a:pt x="151" y="2"/>
                      <a:pt x="139" y="4"/>
                    </a:cubicBezTo>
                    <a:cubicBezTo>
                      <a:pt x="54" y="23"/>
                      <a:pt x="1" y="104"/>
                      <a:pt x="20" y="189"/>
                    </a:cubicBezTo>
                    <a:cubicBezTo>
                      <a:pt x="37" y="264"/>
                      <a:pt x="100" y="314"/>
                      <a:pt x="171" y="314"/>
                    </a:cubicBezTo>
                    <a:cubicBezTo>
                      <a:pt x="183" y="314"/>
                      <a:pt x="196" y="312"/>
                      <a:pt x="205" y="308"/>
                    </a:cubicBezTo>
                    <a:cubicBezTo>
                      <a:pt x="290" y="294"/>
                      <a:pt x="344" y="209"/>
                      <a:pt x="324" y="124"/>
                    </a:cubicBezTo>
                    <a:cubicBezTo>
                      <a:pt x="307" y="51"/>
                      <a:pt x="245" y="1"/>
                      <a:pt x="174" y="1"/>
                    </a:cubicBezTo>
                    <a:close/>
                    <a:moveTo>
                      <a:pt x="444" y="1222"/>
                    </a:moveTo>
                    <a:cubicBezTo>
                      <a:pt x="433" y="1222"/>
                      <a:pt x="421" y="1223"/>
                      <a:pt x="409" y="1226"/>
                    </a:cubicBezTo>
                    <a:cubicBezTo>
                      <a:pt x="324" y="1246"/>
                      <a:pt x="270" y="1329"/>
                      <a:pt x="290" y="1414"/>
                    </a:cubicBezTo>
                    <a:cubicBezTo>
                      <a:pt x="305" y="1485"/>
                      <a:pt x="371" y="1535"/>
                      <a:pt x="443" y="1535"/>
                    </a:cubicBezTo>
                    <a:cubicBezTo>
                      <a:pt x="452" y="1535"/>
                      <a:pt x="465" y="1535"/>
                      <a:pt x="474" y="1533"/>
                    </a:cubicBezTo>
                    <a:cubicBezTo>
                      <a:pt x="560" y="1515"/>
                      <a:pt x="616" y="1431"/>
                      <a:pt x="596" y="1345"/>
                    </a:cubicBezTo>
                    <a:cubicBezTo>
                      <a:pt x="581" y="1272"/>
                      <a:pt x="516" y="1222"/>
                      <a:pt x="444" y="1222"/>
                    </a:cubicBezTo>
                    <a:close/>
                    <a:moveTo>
                      <a:pt x="714" y="2446"/>
                    </a:moveTo>
                    <a:cubicBezTo>
                      <a:pt x="702" y="2446"/>
                      <a:pt x="690" y="2448"/>
                      <a:pt x="679" y="2450"/>
                    </a:cubicBezTo>
                    <a:cubicBezTo>
                      <a:pt x="594" y="2468"/>
                      <a:pt x="540" y="2553"/>
                      <a:pt x="560" y="2637"/>
                    </a:cubicBezTo>
                    <a:cubicBezTo>
                      <a:pt x="577" y="2709"/>
                      <a:pt x="639" y="2760"/>
                      <a:pt x="713" y="2760"/>
                    </a:cubicBezTo>
                    <a:cubicBezTo>
                      <a:pt x="725" y="2760"/>
                      <a:pt x="735" y="2757"/>
                      <a:pt x="747" y="2757"/>
                    </a:cubicBezTo>
                    <a:cubicBezTo>
                      <a:pt x="832" y="2739"/>
                      <a:pt x="885" y="2654"/>
                      <a:pt x="866" y="2569"/>
                    </a:cubicBezTo>
                    <a:cubicBezTo>
                      <a:pt x="850" y="2496"/>
                      <a:pt x="785" y="2446"/>
                      <a:pt x="714" y="2446"/>
                    </a:cubicBezTo>
                    <a:close/>
                    <a:moveTo>
                      <a:pt x="982" y="3668"/>
                    </a:moveTo>
                    <a:cubicBezTo>
                      <a:pt x="972" y="3668"/>
                      <a:pt x="962" y="3669"/>
                      <a:pt x="952" y="3672"/>
                    </a:cubicBezTo>
                    <a:cubicBezTo>
                      <a:pt x="866" y="3693"/>
                      <a:pt x="812" y="3774"/>
                      <a:pt x="832" y="3859"/>
                    </a:cubicBezTo>
                    <a:cubicBezTo>
                      <a:pt x="847" y="3930"/>
                      <a:pt x="910" y="3981"/>
                      <a:pt x="982" y="3981"/>
                    </a:cubicBezTo>
                    <a:cubicBezTo>
                      <a:pt x="994" y="3981"/>
                      <a:pt x="1005" y="3981"/>
                      <a:pt x="1017" y="3978"/>
                    </a:cubicBezTo>
                    <a:cubicBezTo>
                      <a:pt x="1102" y="3960"/>
                      <a:pt x="1155" y="3875"/>
                      <a:pt x="1136" y="3791"/>
                    </a:cubicBezTo>
                    <a:cubicBezTo>
                      <a:pt x="1118" y="3719"/>
                      <a:pt x="1055" y="3668"/>
                      <a:pt x="982" y="3668"/>
                    </a:cubicBezTo>
                    <a:close/>
                    <a:moveTo>
                      <a:pt x="1254" y="4891"/>
                    </a:moveTo>
                    <a:cubicBezTo>
                      <a:pt x="1243" y="4891"/>
                      <a:pt x="1231" y="4892"/>
                      <a:pt x="1220" y="4895"/>
                    </a:cubicBezTo>
                    <a:cubicBezTo>
                      <a:pt x="1134" y="4913"/>
                      <a:pt x="1080" y="4998"/>
                      <a:pt x="1100" y="5083"/>
                    </a:cubicBezTo>
                    <a:cubicBezTo>
                      <a:pt x="1116" y="5155"/>
                      <a:pt x="1181" y="5205"/>
                      <a:pt x="1253" y="5205"/>
                    </a:cubicBezTo>
                    <a:cubicBezTo>
                      <a:pt x="1262" y="5205"/>
                      <a:pt x="1276" y="5205"/>
                      <a:pt x="1284" y="5202"/>
                    </a:cubicBezTo>
                    <a:cubicBezTo>
                      <a:pt x="1370" y="5185"/>
                      <a:pt x="1421" y="5100"/>
                      <a:pt x="1407" y="5014"/>
                    </a:cubicBezTo>
                    <a:cubicBezTo>
                      <a:pt x="1387" y="4941"/>
                      <a:pt x="1325" y="4891"/>
                      <a:pt x="1254" y="4891"/>
                    </a:cubicBezTo>
                    <a:close/>
                    <a:moveTo>
                      <a:pt x="1523" y="6116"/>
                    </a:moveTo>
                    <a:cubicBezTo>
                      <a:pt x="1512" y="6116"/>
                      <a:pt x="1500" y="6117"/>
                      <a:pt x="1489" y="6120"/>
                    </a:cubicBezTo>
                    <a:cubicBezTo>
                      <a:pt x="1404" y="6139"/>
                      <a:pt x="1351" y="6220"/>
                      <a:pt x="1370" y="6304"/>
                    </a:cubicBezTo>
                    <a:cubicBezTo>
                      <a:pt x="1386" y="6378"/>
                      <a:pt x="1452" y="6426"/>
                      <a:pt x="1523" y="6426"/>
                    </a:cubicBezTo>
                    <a:cubicBezTo>
                      <a:pt x="1535" y="6426"/>
                      <a:pt x="1545" y="6426"/>
                      <a:pt x="1557" y="6424"/>
                    </a:cubicBezTo>
                    <a:cubicBezTo>
                      <a:pt x="1643" y="6405"/>
                      <a:pt x="1696" y="6324"/>
                      <a:pt x="1676" y="6239"/>
                    </a:cubicBezTo>
                    <a:cubicBezTo>
                      <a:pt x="1660" y="6166"/>
                      <a:pt x="1595" y="6116"/>
                      <a:pt x="1523" y="6116"/>
                    </a:cubicBezTo>
                    <a:close/>
                    <a:moveTo>
                      <a:pt x="1796" y="7337"/>
                    </a:moveTo>
                    <a:cubicBezTo>
                      <a:pt x="1785" y="7337"/>
                      <a:pt x="1773" y="7338"/>
                      <a:pt x="1762" y="7341"/>
                    </a:cubicBezTo>
                    <a:cubicBezTo>
                      <a:pt x="1673" y="7359"/>
                      <a:pt x="1620" y="7443"/>
                      <a:pt x="1643" y="7528"/>
                    </a:cubicBezTo>
                    <a:cubicBezTo>
                      <a:pt x="1658" y="7600"/>
                      <a:pt x="1721" y="7651"/>
                      <a:pt x="1793" y="7651"/>
                    </a:cubicBezTo>
                    <a:cubicBezTo>
                      <a:pt x="1805" y="7651"/>
                      <a:pt x="1818" y="7651"/>
                      <a:pt x="1827" y="7647"/>
                    </a:cubicBezTo>
                    <a:cubicBezTo>
                      <a:pt x="1912" y="7629"/>
                      <a:pt x="1965" y="7545"/>
                      <a:pt x="1946" y="7460"/>
                    </a:cubicBezTo>
                    <a:cubicBezTo>
                      <a:pt x="1929" y="7387"/>
                      <a:pt x="1867" y="7337"/>
                      <a:pt x="1796" y="7337"/>
                    </a:cubicBezTo>
                    <a:close/>
                    <a:moveTo>
                      <a:pt x="2065" y="8561"/>
                    </a:moveTo>
                    <a:cubicBezTo>
                      <a:pt x="2054" y="8561"/>
                      <a:pt x="2042" y="8562"/>
                      <a:pt x="2031" y="8565"/>
                    </a:cubicBezTo>
                    <a:cubicBezTo>
                      <a:pt x="1946" y="8585"/>
                      <a:pt x="1893" y="8665"/>
                      <a:pt x="1912" y="8749"/>
                    </a:cubicBezTo>
                    <a:cubicBezTo>
                      <a:pt x="1928" y="8825"/>
                      <a:pt x="1989" y="8874"/>
                      <a:pt x="2062" y="8874"/>
                    </a:cubicBezTo>
                    <a:cubicBezTo>
                      <a:pt x="2074" y="8874"/>
                      <a:pt x="2087" y="8872"/>
                      <a:pt x="2096" y="8868"/>
                    </a:cubicBezTo>
                    <a:cubicBezTo>
                      <a:pt x="2181" y="8849"/>
                      <a:pt x="2235" y="8769"/>
                      <a:pt x="2216" y="8684"/>
                    </a:cubicBezTo>
                    <a:cubicBezTo>
                      <a:pt x="2198" y="8611"/>
                      <a:pt x="2136" y="8561"/>
                      <a:pt x="2065" y="8561"/>
                    </a:cubicBezTo>
                    <a:close/>
                    <a:moveTo>
                      <a:pt x="2339" y="9784"/>
                    </a:moveTo>
                    <a:cubicBezTo>
                      <a:pt x="2327" y="9784"/>
                      <a:pt x="2313" y="9786"/>
                      <a:pt x="2300" y="9789"/>
                    </a:cubicBezTo>
                    <a:cubicBezTo>
                      <a:pt x="2216" y="9804"/>
                      <a:pt x="2162" y="9889"/>
                      <a:pt x="2181" y="9974"/>
                    </a:cubicBezTo>
                    <a:cubicBezTo>
                      <a:pt x="2197" y="10045"/>
                      <a:pt x="2262" y="10095"/>
                      <a:pt x="2331" y="10095"/>
                    </a:cubicBezTo>
                    <a:cubicBezTo>
                      <a:pt x="2343" y="10095"/>
                      <a:pt x="2357" y="10095"/>
                      <a:pt x="2369" y="10093"/>
                    </a:cubicBezTo>
                    <a:cubicBezTo>
                      <a:pt x="2450" y="10075"/>
                      <a:pt x="2507" y="9991"/>
                      <a:pt x="2488" y="9905"/>
                    </a:cubicBezTo>
                    <a:cubicBezTo>
                      <a:pt x="2473" y="9833"/>
                      <a:pt x="2410" y="9784"/>
                      <a:pt x="2339" y="9784"/>
                    </a:cubicBezTo>
                    <a:close/>
                    <a:moveTo>
                      <a:pt x="2604" y="11007"/>
                    </a:moveTo>
                    <a:cubicBezTo>
                      <a:pt x="2593" y="11007"/>
                      <a:pt x="2581" y="11008"/>
                      <a:pt x="2569" y="11010"/>
                    </a:cubicBezTo>
                    <a:cubicBezTo>
                      <a:pt x="2485" y="11030"/>
                      <a:pt x="2431" y="11113"/>
                      <a:pt x="2450" y="11198"/>
                    </a:cubicBezTo>
                    <a:cubicBezTo>
                      <a:pt x="2468" y="11271"/>
                      <a:pt x="2531" y="11320"/>
                      <a:pt x="2604" y="11320"/>
                    </a:cubicBezTo>
                    <a:cubicBezTo>
                      <a:pt x="2612" y="11320"/>
                      <a:pt x="2627" y="11317"/>
                      <a:pt x="2639" y="11317"/>
                    </a:cubicBezTo>
                    <a:cubicBezTo>
                      <a:pt x="2723" y="11299"/>
                      <a:pt x="2777" y="11214"/>
                      <a:pt x="2758" y="11130"/>
                    </a:cubicBezTo>
                    <a:cubicBezTo>
                      <a:pt x="2742" y="11057"/>
                      <a:pt x="2677" y="11007"/>
                      <a:pt x="2604" y="11007"/>
                    </a:cubicBezTo>
                    <a:close/>
                    <a:moveTo>
                      <a:pt x="2875" y="12230"/>
                    </a:moveTo>
                    <a:cubicBezTo>
                      <a:pt x="2864" y="12230"/>
                      <a:pt x="2853" y="12231"/>
                      <a:pt x="2841" y="12234"/>
                    </a:cubicBezTo>
                    <a:cubicBezTo>
                      <a:pt x="2756" y="12254"/>
                      <a:pt x="2703" y="12334"/>
                      <a:pt x="2722" y="12419"/>
                    </a:cubicBezTo>
                    <a:cubicBezTo>
                      <a:pt x="2739" y="12493"/>
                      <a:pt x="2801" y="12541"/>
                      <a:pt x="2872" y="12541"/>
                    </a:cubicBezTo>
                    <a:cubicBezTo>
                      <a:pt x="2884" y="12541"/>
                      <a:pt x="2897" y="12541"/>
                      <a:pt x="2907" y="12538"/>
                    </a:cubicBezTo>
                    <a:cubicBezTo>
                      <a:pt x="2991" y="12519"/>
                      <a:pt x="3045" y="12439"/>
                      <a:pt x="3026" y="12353"/>
                    </a:cubicBezTo>
                    <a:cubicBezTo>
                      <a:pt x="3009" y="12280"/>
                      <a:pt x="2947" y="12230"/>
                      <a:pt x="2875" y="12230"/>
                    </a:cubicBezTo>
                    <a:close/>
                    <a:moveTo>
                      <a:pt x="3145" y="13451"/>
                    </a:moveTo>
                    <a:cubicBezTo>
                      <a:pt x="3133" y="13451"/>
                      <a:pt x="3122" y="13453"/>
                      <a:pt x="3110" y="13455"/>
                    </a:cubicBezTo>
                    <a:cubicBezTo>
                      <a:pt x="3026" y="13473"/>
                      <a:pt x="2972" y="13558"/>
                      <a:pt x="2991" y="13643"/>
                    </a:cubicBezTo>
                    <a:cubicBezTo>
                      <a:pt x="3008" y="13715"/>
                      <a:pt x="3073" y="13765"/>
                      <a:pt x="3145" y="13765"/>
                    </a:cubicBezTo>
                    <a:cubicBezTo>
                      <a:pt x="3153" y="13765"/>
                      <a:pt x="3167" y="13765"/>
                      <a:pt x="3176" y="13763"/>
                    </a:cubicBezTo>
                    <a:cubicBezTo>
                      <a:pt x="3260" y="13745"/>
                      <a:pt x="3313" y="13660"/>
                      <a:pt x="3297" y="13574"/>
                    </a:cubicBezTo>
                    <a:cubicBezTo>
                      <a:pt x="3279" y="13501"/>
                      <a:pt x="3216" y="13451"/>
                      <a:pt x="3145" y="13451"/>
                    </a:cubicBezTo>
                    <a:close/>
                    <a:moveTo>
                      <a:pt x="3414" y="14676"/>
                    </a:moveTo>
                    <a:cubicBezTo>
                      <a:pt x="3403" y="14676"/>
                      <a:pt x="3391" y="14677"/>
                      <a:pt x="3380" y="14680"/>
                    </a:cubicBezTo>
                    <a:cubicBezTo>
                      <a:pt x="3295" y="14699"/>
                      <a:pt x="3241" y="14779"/>
                      <a:pt x="3260" y="14865"/>
                    </a:cubicBezTo>
                    <a:cubicBezTo>
                      <a:pt x="3277" y="14941"/>
                      <a:pt x="3343" y="14986"/>
                      <a:pt x="3414" y="14986"/>
                    </a:cubicBezTo>
                    <a:cubicBezTo>
                      <a:pt x="3424" y="14986"/>
                      <a:pt x="3437" y="14986"/>
                      <a:pt x="3449" y="14984"/>
                    </a:cubicBezTo>
                    <a:cubicBezTo>
                      <a:pt x="3533" y="14965"/>
                      <a:pt x="3587" y="14884"/>
                      <a:pt x="3568" y="14799"/>
                    </a:cubicBezTo>
                    <a:cubicBezTo>
                      <a:pt x="3552" y="14726"/>
                      <a:pt x="3487" y="14676"/>
                      <a:pt x="3414" y="14676"/>
                    </a:cubicBezTo>
                    <a:close/>
                    <a:moveTo>
                      <a:pt x="3686" y="15897"/>
                    </a:moveTo>
                    <a:cubicBezTo>
                      <a:pt x="3675" y="15897"/>
                      <a:pt x="3664" y="15899"/>
                      <a:pt x="3652" y="15901"/>
                    </a:cubicBezTo>
                    <a:cubicBezTo>
                      <a:pt x="3564" y="15919"/>
                      <a:pt x="3511" y="16004"/>
                      <a:pt x="3533" y="16088"/>
                    </a:cubicBezTo>
                    <a:cubicBezTo>
                      <a:pt x="3550" y="16162"/>
                      <a:pt x="3612" y="16211"/>
                      <a:pt x="3683" y="16211"/>
                    </a:cubicBezTo>
                    <a:cubicBezTo>
                      <a:pt x="3695" y="16211"/>
                      <a:pt x="3706" y="16211"/>
                      <a:pt x="3718" y="16207"/>
                    </a:cubicBezTo>
                    <a:cubicBezTo>
                      <a:pt x="3802" y="16189"/>
                      <a:pt x="3856" y="16105"/>
                      <a:pt x="3837" y="16020"/>
                    </a:cubicBezTo>
                    <a:cubicBezTo>
                      <a:pt x="3821" y="15947"/>
                      <a:pt x="3756" y="15897"/>
                      <a:pt x="3686" y="15897"/>
                    </a:cubicBezTo>
                    <a:close/>
                    <a:moveTo>
                      <a:pt x="3956" y="17121"/>
                    </a:moveTo>
                    <a:cubicBezTo>
                      <a:pt x="3945" y="17121"/>
                      <a:pt x="3933" y="17122"/>
                      <a:pt x="3922" y="17125"/>
                    </a:cubicBezTo>
                    <a:cubicBezTo>
                      <a:pt x="3837" y="17145"/>
                      <a:pt x="3783" y="17225"/>
                      <a:pt x="3802" y="17309"/>
                    </a:cubicBezTo>
                    <a:cubicBezTo>
                      <a:pt x="3818" y="17386"/>
                      <a:pt x="3885" y="17434"/>
                      <a:pt x="3954" y="17434"/>
                    </a:cubicBezTo>
                    <a:cubicBezTo>
                      <a:pt x="3966" y="17434"/>
                      <a:pt x="3979" y="17432"/>
                      <a:pt x="3987" y="17428"/>
                    </a:cubicBezTo>
                    <a:cubicBezTo>
                      <a:pt x="4073" y="17414"/>
                      <a:pt x="4127" y="17330"/>
                      <a:pt x="4106" y="17244"/>
                    </a:cubicBezTo>
                    <a:cubicBezTo>
                      <a:pt x="4090" y="17171"/>
                      <a:pt x="4028" y="17121"/>
                      <a:pt x="3956"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1597200" y="3917775"/>
                <a:ext cx="76125" cy="313600"/>
              </a:xfrm>
              <a:custGeom>
                <a:avLst/>
                <a:gdLst/>
                <a:ahLst/>
                <a:cxnLst/>
                <a:rect l="l" t="t" r="r" b="b"/>
                <a:pathLst>
                  <a:path w="3045" h="12544" extrusionOk="0">
                    <a:moveTo>
                      <a:pt x="172" y="1"/>
                    </a:moveTo>
                    <a:cubicBezTo>
                      <a:pt x="161" y="1"/>
                      <a:pt x="150" y="2"/>
                      <a:pt x="138" y="4"/>
                    </a:cubicBezTo>
                    <a:cubicBezTo>
                      <a:pt x="54" y="22"/>
                      <a:pt x="0" y="107"/>
                      <a:pt x="19" y="193"/>
                    </a:cubicBezTo>
                    <a:cubicBezTo>
                      <a:pt x="35" y="264"/>
                      <a:pt x="101" y="314"/>
                      <a:pt x="171" y="314"/>
                    </a:cubicBezTo>
                    <a:cubicBezTo>
                      <a:pt x="182" y="314"/>
                      <a:pt x="196" y="314"/>
                      <a:pt x="204" y="312"/>
                    </a:cubicBezTo>
                    <a:cubicBezTo>
                      <a:pt x="290" y="294"/>
                      <a:pt x="343" y="208"/>
                      <a:pt x="323" y="123"/>
                    </a:cubicBezTo>
                    <a:cubicBezTo>
                      <a:pt x="307" y="52"/>
                      <a:pt x="244" y="1"/>
                      <a:pt x="172" y="1"/>
                    </a:cubicBezTo>
                    <a:close/>
                    <a:moveTo>
                      <a:pt x="443" y="1224"/>
                    </a:moveTo>
                    <a:cubicBezTo>
                      <a:pt x="432" y="1224"/>
                      <a:pt x="420" y="1225"/>
                      <a:pt x="409" y="1228"/>
                    </a:cubicBezTo>
                    <a:cubicBezTo>
                      <a:pt x="323" y="1247"/>
                      <a:pt x="269" y="1331"/>
                      <a:pt x="290" y="1416"/>
                    </a:cubicBezTo>
                    <a:cubicBezTo>
                      <a:pt x="304" y="1488"/>
                      <a:pt x="371" y="1539"/>
                      <a:pt x="442" y="1539"/>
                    </a:cubicBezTo>
                    <a:cubicBezTo>
                      <a:pt x="452" y="1539"/>
                      <a:pt x="465" y="1535"/>
                      <a:pt x="474" y="1535"/>
                    </a:cubicBezTo>
                    <a:cubicBezTo>
                      <a:pt x="559" y="1517"/>
                      <a:pt x="613" y="1433"/>
                      <a:pt x="593" y="1347"/>
                    </a:cubicBezTo>
                    <a:cubicBezTo>
                      <a:pt x="580" y="1274"/>
                      <a:pt x="515" y="1224"/>
                      <a:pt x="443" y="1224"/>
                    </a:cubicBezTo>
                    <a:close/>
                    <a:moveTo>
                      <a:pt x="713" y="2449"/>
                    </a:moveTo>
                    <a:cubicBezTo>
                      <a:pt x="701" y="2449"/>
                      <a:pt x="690" y="2450"/>
                      <a:pt x="678" y="2453"/>
                    </a:cubicBezTo>
                    <a:cubicBezTo>
                      <a:pt x="593" y="2468"/>
                      <a:pt x="540" y="2553"/>
                      <a:pt x="559" y="2637"/>
                    </a:cubicBezTo>
                    <a:cubicBezTo>
                      <a:pt x="573" y="2711"/>
                      <a:pt x="639" y="2760"/>
                      <a:pt x="713" y="2760"/>
                    </a:cubicBezTo>
                    <a:cubicBezTo>
                      <a:pt x="721" y="2760"/>
                      <a:pt x="734" y="2760"/>
                      <a:pt x="746" y="2756"/>
                    </a:cubicBezTo>
                    <a:cubicBezTo>
                      <a:pt x="832" y="2737"/>
                      <a:pt x="885" y="2656"/>
                      <a:pt x="865" y="2572"/>
                    </a:cubicBezTo>
                    <a:cubicBezTo>
                      <a:pt x="850" y="2499"/>
                      <a:pt x="785" y="2449"/>
                      <a:pt x="713" y="2449"/>
                    </a:cubicBezTo>
                    <a:close/>
                    <a:moveTo>
                      <a:pt x="983" y="3670"/>
                    </a:moveTo>
                    <a:cubicBezTo>
                      <a:pt x="972" y="3670"/>
                      <a:pt x="960" y="3671"/>
                      <a:pt x="949" y="3674"/>
                    </a:cubicBezTo>
                    <a:cubicBezTo>
                      <a:pt x="862" y="3692"/>
                      <a:pt x="810" y="3776"/>
                      <a:pt x="827" y="3862"/>
                    </a:cubicBezTo>
                    <a:cubicBezTo>
                      <a:pt x="846" y="3935"/>
                      <a:pt x="909" y="3984"/>
                      <a:pt x="981" y="3984"/>
                    </a:cubicBezTo>
                    <a:cubicBezTo>
                      <a:pt x="993" y="3984"/>
                      <a:pt x="1002" y="3981"/>
                      <a:pt x="1014" y="3981"/>
                    </a:cubicBezTo>
                    <a:cubicBezTo>
                      <a:pt x="1100" y="3963"/>
                      <a:pt x="1153" y="3877"/>
                      <a:pt x="1133" y="3793"/>
                    </a:cubicBezTo>
                    <a:cubicBezTo>
                      <a:pt x="1117" y="3720"/>
                      <a:pt x="1055" y="3670"/>
                      <a:pt x="983" y="3670"/>
                    </a:cubicBezTo>
                    <a:close/>
                    <a:moveTo>
                      <a:pt x="1255" y="4894"/>
                    </a:moveTo>
                    <a:cubicBezTo>
                      <a:pt x="1243" y="4894"/>
                      <a:pt x="1231" y="4896"/>
                      <a:pt x="1219" y="4899"/>
                    </a:cubicBezTo>
                    <a:cubicBezTo>
                      <a:pt x="1133" y="4918"/>
                      <a:pt x="1080" y="5001"/>
                      <a:pt x="1100" y="5083"/>
                    </a:cubicBezTo>
                    <a:cubicBezTo>
                      <a:pt x="1115" y="5157"/>
                      <a:pt x="1181" y="5208"/>
                      <a:pt x="1252" y="5208"/>
                    </a:cubicBezTo>
                    <a:cubicBezTo>
                      <a:pt x="1262" y="5208"/>
                      <a:pt x="1275" y="5205"/>
                      <a:pt x="1285" y="5202"/>
                    </a:cubicBezTo>
                    <a:cubicBezTo>
                      <a:pt x="1369" y="5182"/>
                      <a:pt x="1423" y="5102"/>
                      <a:pt x="1404" y="5018"/>
                    </a:cubicBezTo>
                    <a:cubicBezTo>
                      <a:pt x="1386" y="4944"/>
                      <a:pt x="1325" y="4894"/>
                      <a:pt x="1255" y="4894"/>
                    </a:cubicBezTo>
                    <a:close/>
                    <a:moveTo>
                      <a:pt x="1524" y="6115"/>
                    </a:moveTo>
                    <a:cubicBezTo>
                      <a:pt x="1512" y="6115"/>
                      <a:pt x="1500" y="6117"/>
                      <a:pt x="1488" y="6120"/>
                    </a:cubicBezTo>
                    <a:cubicBezTo>
                      <a:pt x="1404" y="6138"/>
                      <a:pt x="1350" y="6222"/>
                      <a:pt x="1369" y="6307"/>
                    </a:cubicBezTo>
                    <a:cubicBezTo>
                      <a:pt x="1386" y="6379"/>
                      <a:pt x="1451" y="6429"/>
                      <a:pt x="1523" y="6429"/>
                    </a:cubicBezTo>
                    <a:cubicBezTo>
                      <a:pt x="1531" y="6429"/>
                      <a:pt x="1544" y="6429"/>
                      <a:pt x="1556" y="6426"/>
                    </a:cubicBezTo>
                    <a:cubicBezTo>
                      <a:pt x="1642" y="6408"/>
                      <a:pt x="1694" y="6323"/>
                      <a:pt x="1675" y="6239"/>
                    </a:cubicBezTo>
                    <a:cubicBezTo>
                      <a:pt x="1660" y="6165"/>
                      <a:pt x="1596" y="6115"/>
                      <a:pt x="1524" y="6115"/>
                    </a:cubicBezTo>
                    <a:close/>
                    <a:moveTo>
                      <a:pt x="1792" y="7339"/>
                    </a:moveTo>
                    <a:cubicBezTo>
                      <a:pt x="1781" y="7339"/>
                      <a:pt x="1769" y="7341"/>
                      <a:pt x="1757" y="7343"/>
                    </a:cubicBezTo>
                    <a:cubicBezTo>
                      <a:pt x="1673" y="7362"/>
                      <a:pt x="1619" y="7443"/>
                      <a:pt x="1638" y="7528"/>
                    </a:cubicBezTo>
                    <a:cubicBezTo>
                      <a:pt x="1654" y="7604"/>
                      <a:pt x="1721" y="7653"/>
                      <a:pt x="1792" y="7653"/>
                    </a:cubicBezTo>
                    <a:cubicBezTo>
                      <a:pt x="1804" y="7653"/>
                      <a:pt x="1815" y="7651"/>
                      <a:pt x="1827" y="7647"/>
                    </a:cubicBezTo>
                    <a:cubicBezTo>
                      <a:pt x="1911" y="7633"/>
                      <a:pt x="1965" y="7547"/>
                      <a:pt x="1946" y="7462"/>
                    </a:cubicBezTo>
                    <a:cubicBezTo>
                      <a:pt x="1930" y="7389"/>
                      <a:pt x="1864" y="7339"/>
                      <a:pt x="1792" y="7339"/>
                    </a:cubicBezTo>
                    <a:close/>
                    <a:moveTo>
                      <a:pt x="2064" y="8561"/>
                    </a:moveTo>
                    <a:cubicBezTo>
                      <a:pt x="2053" y="8561"/>
                      <a:pt x="2042" y="8562"/>
                      <a:pt x="2030" y="8564"/>
                    </a:cubicBezTo>
                    <a:cubicBezTo>
                      <a:pt x="1946" y="8582"/>
                      <a:pt x="1892" y="8667"/>
                      <a:pt x="1911" y="8753"/>
                    </a:cubicBezTo>
                    <a:cubicBezTo>
                      <a:pt x="1925" y="8825"/>
                      <a:pt x="1990" y="8874"/>
                      <a:pt x="2061" y="8874"/>
                    </a:cubicBezTo>
                    <a:cubicBezTo>
                      <a:pt x="2073" y="8874"/>
                      <a:pt x="2086" y="8874"/>
                      <a:pt x="2096" y="8872"/>
                    </a:cubicBezTo>
                    <a:cubicBezTo>
                      <a:pt x="2180" y="8854"/>
                      <a:pt x="2234" y="8768"/>
                      <a:pt x="2215" y="8684"/>
                    </a:cubicBezTo>
                    <a:cubicBezTo>
                      <a:pt x="2198" y="8612"/>
                      <a:pt x="2135" y="8561"/>
                      <a:pt x="2064" y="8561"/>
                    </a:cubicBezTo>
                    <a:close/>
                    <a:moveTo>
                      <a:pt x="2336" y="9785"/>
                    </a:moveTo>
                    <a:cubicBezTo>
                      <a:pt x="2324" y="9785"/>
                      <a:pt x="2312" y="9786"/>
                      <a:pt x="2300" y="9789"/>
                    </a:cubicBezTo>
                    <a:cubicBezTo>
                      <a:pt x="2215" y="9807"/>
                      <a:pt x="2161" y="9892"/>
                      <a:pt x="2180" y="9976"/>
                    </a:cubicBezTo>
                    <a:cubicBezTo>
                      <a:pt x="2196" y="10049"/>
                      <a:pt x="2261" y="10099"/>
                      <a:pt x="2331" y="10099"/>
                    </a:cubicBezTo>
                    <a:cubicBezTo>
                      <a:pt x="2342" y="10099"/>
                      <a:pt x="2357" y="10095"/>
                      <a:pt x="2365" y="10095"/>
                    </a:cubicBezTo>
                    <a:cubicBezTo>
                      <a:pt x="2453" y="10077"/>
                      <a:pt x="2503" y="9993"/>
                      <a:pt x="2487" y="9908"/>
                    </a:cubicBezTo>
                    <a:cubicBezTo>
                      <a:pt x="2472" y="9835"/>
                      <a:pt x="2407" y="9785"/>
                      <a:pt x="2336" y="9785"/>
                    </a:cubicBezTo>
                    <a:close/>
                    <a:moveTo>
                      <a:pt x="2605" y="11009"/>
                    </a:moveTo>
                    <a:cubicBezTo>
                      <a:pt x="2593" y="11009"/>
                      <a:pt x="2581" y="11010"/>
                      <a:pt x="2569" y="11013"/>
                    </a:cubicBezTo>
                    <a:cubicBezTo>
                      <a:pt x="2484" y="11028"/>
                      <a:pt x="2431" y="11113"/>
                      <a:pt x="2450" y="11197"/>
                    </a:cubicBezTo>
                    <a:cubicBezTo>
                      <a:pt x="2465" y="11274"/>
                      <a:pt x="2531" y="11320"/>
                      <a:pt x="2603" y="11320"/>
                    </a:cubicBezTo>
                    <a:cubicBezTo>
                      <a:pt x="2615" y="11320"/>
                      <a:pt x="2626" y="11320"/>
                      <a:pt x="2638" y="11317"/>
                    </a:cubicBezTo>
                    <a:cubicBezTo>
                      <a:pt x="2723" y="11297"/>
                      <a:pt x="2776" y="11216"/>
                      <a:pt x="2757" y="11132"/>
                    </a:cubicBezTo>
                    <a:cubicBezTo>
                      <a:pt x="2742" y="11056"/>
                      <a:pt x="2677" y="11009"/>
                      <a:pt x="2605" y="11009"/>
                    </a:cubicBezTo>
                    <a:close/>
                    <a:moveTo>
                      <a:pt x="2874" y="12230"/>
                    </a:moveTo>
                    <a:cubicBezTo>
                      <a:pt x="2863" y="12230"/>
                      <a:pt x="2852" y="12231"/>
                      <a:pt x="2840" y="12234"/>
                    </a:cubicBezTo>
                    <a:cubicBezTo>
                      <a:pt x="2756" y="12252"/>
                      <a:pt x="2699" y="12336"/>
                      <a:pt x="2721" y="12422"/>
                    </a:cubicBezTo>
                    <a:cubicBezTo>
                      <a:pt x="2738" y="12495"/>
                      <a:pt x="2800" y="12544"/>
                      <a:pt x="2871" y="12544"/>
                    </a:cubicBezTo>
                    <a:cubicBezTo>
                      <a:pt x="2883" y="12544"/>
                      <a:pt x="2894" y="12544"/>
                      <a:pt x="2906" y="12541"/>
                    </a:cubicBezTo>
                    <a:cubicBezTo>
                      <a:pt x="2991" y="12522"/>
                      <a:pt x="3044" y="12438"/>
                      <a:pt x="3025" y="12353"/>
                    </a:cubicBezTo>
                    <a:cubicBezTo>
                      <a:pt x="3009" y="12280"/>
                      <a:pt x="2944" y="12230"/>
                      <a:pt x="2874"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1560350" y="3990625"/>
                <a:ext cx="55875" cy="221850"/>
              </a:xfrm>
              <a:custGeom>
                <a:avLst/>
                <a:gdLst/>
                <a:ahLst/>
                <a:cxnLst/>
                <a:rect l="l" t="t" r="r" b="b"/>
                <a:pathLst>
                  <a:path w="2235" h="8874" extrusionOk="0">
                    <a:moveTo>
                      <a:pt x="173" y="1"/>
                    </a:moveTo>
                    <a:cubicBezTo>
                      <a:pt x="162" y="1"/>
                      <a:pt x="150" y="2"/>
                      <a:pt x="139" y="4"/>
                    </a:cubicBezTo>
                    <a:cubicBezTo>
                      <a:pt x="54" y="20"/>
                      <a:pt x="0" y="104"/>
                      <a:pt x="19" y="189"/>
                    </a:cubicBezTo>
                    <a:cubicBezTo>
                      <a:pt x="34" y="263"/>
                      <a:pt x="97" y="312"/>
                      <a:pt x="170" y="312"/>
                    </a:cubicBezTo>
                    <a:cubicBezTo>
                      <a:pt x="182" y="312"/>
                      <a:pt x="195" y="312"/>
                      <a:pt x="204" y="308"/>
                    </a:cubicBezTo>
                    <a:cubicBezTo>
                      <a:pt x="289" y="289"/>
                      <a:pt x="342" y="209"/>
                      <a:pt x="323" y="124"/>
                    </a:cubicBezTo>
                    <a:cubicBezTo>
                      <a:pt x="306" y="51"/>
                      <a:pt x="244" y="1"/>
                      <a:pt x="173" y="1"/>
                    </a:cubicBezTo>
                    <a:close/>
                    <a:moveTo>
                      <a:pt x="442" y="1222"/>
                    </a:moveTo>
                    <a:cubicBezTo>
                      <a:pt x="431" y="1222"/>
                      <a:pt x="419" y="1223"/>
                      <a:pt x="408" y="1226"/>
                    </a:cubicBezTo>
                    <a:cubicBezTo>
                      <a:pt x="323" y="1243"/>
                      <a:pt x="270" y="1328"/>
                      <a:pt x="289" y="1414"/>
                    </a:cubicBezTo>
                    <a:cubicBezTo>
                      <a:pt x="303" y="1487"/>
                      <a:pt x="370" y="1535"/>
                      <a:pt x="442" y="1535"/>
                    </a:cubicBezTo>
                    <a:cubicBezTo>
                      <a:pt x="451" y="1535"/>
                      <a:pt x="464" y="1533"/>
                      <a:pt x="476" y="1533"/>
                    </a:cubicBezTo>
                    <a:cubicBezTo>
                      <a:pt x="562" y="1515"/>
                      <a:pt x="612" y="1431"/>
                      <a:pt x="595" y="1345"/>
                    </a:cubicBezTo>
                    <a:cubicBezTo>
                      <a:pt x="576" y="1272"/>
                      <a:pt x="513" y="1222"/>
                      <a:pt x="442" y="1222"/>
                    </a:cubicBezTo>
                    <a:close/>
                    <a:moveTo>
                      <a:pt x="710" y="2446"/>
                    </a:moveTo>
                    <a:cubicBezTo>
                      <a:pt x="699" y="2446"/>
                      <a:pt x="688" y="2448"/>
                      <a:pt x="676" y="2450"/>
                    </a:cubicBezTo>
                    <a:cubicBezTo>
                      <a:pt x="591" y="2469"/>
                      <a:pt x="538" y="2549"/>
                      <a:pt x="557" y="2635"/>
                    </a:cubicBezTo>
                    <a:cubicBezTo>
                      <a:pt x="573" y="2711"/>
                      <a:pt x="639" y="2757"/>
                      <a:pt x="711" y="2757"/>
                    </a:cubicBezTo>
                    <a:cubicBezTo>
                      <a:pt x="719" y="2757"/>
                      <a:pt x="733" y="2757"/>
                      <a:pt x="744" y="2754"/>
                    </a:cubicBezTo>
                    <a:cubicBezTo>
                      <a:pt x="830" y="2735"/>
                      <a:pt x="883" y="2654"/>
                      <a:pt x="863" y="2569"/>
                    </a:cubicBezTo>
                    <a:cubicBezTo>
                      <a:pt x="849" y="2496"/>
                      <a:pt x="783" y="2446"/>
                      <a:pt x="710" y="2446"/>
                    </a:cubicBezTo>
                    <a:close/>
                    <a:moveTo>
                      <a:pt x="980" y="3668"/>
                    </a:moveTo>
                    <a:cubicBezTo>
                      <a:pt x="969" y="3668"/>
                      <a:pt x="957" y="3669"/>
                      <a:pt x="945" y="3672"/>
                    </a:cubicBezTo>
                    <a:cubicBezTo>
                      <a:pt x="864" y="3689"/>
                      <a:pt x="807" y="3774"/>
                      <a:pt x="826" y="3859"/>
                    </a:cubicBezTo>
                    <a:cubicBezTo>
                      <a:pt x="846" y="3932"/>
                      <a:pt x="907" y="3981"/>
                      <a:pt x="977" y="3981"/>
                    </a:cubicBezTo>
                    <a:cubicBezTo>
                      <a:pt x="978" y="3981"/>
                      <a:pt x="979" y="3981"/>
                      <a:pt x="980" y="3981"/>
                    </a:cubicBezTo>
                    <a:cubicBezTo>
                      <a:pt x="992" y="3981"/>
                      <a:pt x="1002" y="3978"/>
                      <a:pt x="1014" y="3978"/>
                    </a:cubicBezTo>
                    <a:cubicBezTo>
                      <a:pt x="1099" y="3960"/>
                      <a:pt x="1153" y="3875"/>
                      <a:pt x="1133" y="3791"/>
                    </a:cubicBezTo>
                    <a:cubicBezTo>
                      <a:pt x="1118" y="3718"/>
                      <a:pt x="1053" y="3668"/>
                      <a:pt x="980" y="3668"/>
                    </a:cubicBezTo>
                    <a:close/>
                    <a:moveTo>
                      <a:pt x="1253" y="4891"/>
                    </a:moveTo>
                    <a:cubicBezTo>
                      <a:pt x="1241" y="4891"/>
                      <a:pt x="1230" y="4892"/>
                      <a:pt x="1218" y="4895"/>
                    </a:cubicBezTo>
                    <a:cubicBezTo>
                      <a:pt x="1133" y="4915"/>
                      <a:pt x="1080" y="4995"/>
                      <a:pt x="1099" y="5080"/>
                    </a:cubicBezTo>
                    <a:cubicBezTo>
                      <a:pt x="1116" y="5156"/>
                      <a:pt x="1181" y="5205"/>
                      <a:pt x="1253" y="5205"/>
                    </a:cubicBezTo>
                    <a:cubicBezTo>
                      <a:pt x="1261" y="5205"/>
                      <a:pt x="1275" y="5202"/>
                      <a:pt x="1284" y="5199"/>
                    </a:cubicBezTo>
                    <a:cubicBezTo>
                      <a:pt x="1368" y="5180"/>
                      <a:pt x="1422" y="5100"/>
                      <a:pt x="1403" y="5014"/>
                    </a:cubicBezTo>
                    <a:cubicBezTo>
                      <a:pt x="1390" y="4941"/>
                      <a:pt x="1325" y="4891"/>
                      <a:pt x="1253" y="4891"/>
                    </a:cubicBezTo>
                    <a:close/>
                    <a:moveTo>
                      <a:pt x="1524" y="6114"/>
                    </a:moveTo>
                    <a:cubicBezTo>
                      <a:pt x="1512" y="6114"/>
                      <a:pt x="1500" y="6116"/>
                      <a:pt x="1487" y="6119"/>
                    </a:cubicBezTo>
                    <a:cubicBezTo>
                      <a:pt x="1403" y="6136"/>
                      <a:pt x="1349" y="6221"/>
                      <a:pt x="1368" y="6306"/>
                    </a:cubicBezTo>
                    <a:cubicBezTo>
                      <a:pt x="1384" y="6377"/>
                      <a:pt x="1450" y="6428"/>
                      <a:pt x="1522" y="6428"/>
                    </a:cubicBezTo>
                    <a:cubicBezTo>
                      <a:pt x="1530" y="6428"/>
                      <a:pt x="1544" y="6428"/>
                      <a:pt x="1556" y="6425"/>
                    </a:cubicBezTo>
                    <a:cubicBezTo>
                      <a:pt x="1641" y="6407"/>
                      <a:pt x="1695" y="6322"/>
                      <a:pt x="1676" y="6238"/>
                    </a:cubicBezTo>
                    <a:cubicBezTo>
                      <a:pt x="1660" y="6164"/>
                      <a:pt x="1596" y="6114"/>
                      <a:pt x="1524" y="6114"/>
                    </a:cubicBezTo>
                    <a:close/>
                    <a:moveTo>
                      <a:pt x="1793" y="7337"/>
                    </a:moveTo>
                    <a:cubicBezTo>
                      <a:pt x="1781" y="7337"/>
                      <a:pt x="1769" y="7338"/>
                      <a:pt x="1758" y="7341"/>
                    </a:cubicBezTo>
                    <a:cubicBezTo>
                      <a:pt x="1672" y="7360"/>
                      <a:pt x="1618" y="7443"/>
                      <a:pt x="1639" y="7528"/>
                    </a:cubicBezTo>
                    <a:cubicBezTo>
                      <a:pt x="1656" y="7601"/>
                      <a:pt x="1717" y="7651"/>
                      <a:pt x="1789" y="7651"/>
                    </a:cubicBezTo>
                    <a:cubicBezTo>
                      <a:pt x="1789" y="7651"/>
                      <a:pt x="1790" y="7651"/>
                      <a:pt x="1791" y="7651"/>
                    </a:cubicBezTo>
                    <a:cubicBezTo>
                      <a:pt x="1803" y="7651"/>
                      <a:pt x="1814" y="7647"/>
                      <a:pt x="1826" y="7647"/>
                    </a:cubicBezTo>
                    <a:cubicBezTo>
                      <a:pt x="1910" y="7629"/>
                      <a:pt x="1964" y="7545"/>
                      <a:pt x="1945" y="7460"/>
                    </a:cubicBezTo>
                    <a:cubicBezTo>
                      <a:pt x="1929" y="7386"/>
                      <a:pt x="1864" y="7337"/>
                      <a:pt x="1793" y="7337"/>
                    </a:cubicBezTo>
                    <a:close/>
                    <a:moveTo>
                      <a:pt x="2069" y="8562"/>
                    </a:moveTo>
                    <a:cubicBezTo>
                      <a:pt x="2056" y="8562"/>
                      <a:pt x="2043" y="8563"/>
                      <a:pt x="2029" y="8567"/>
                    </a:cubicBezTo>
                    <a:cubicBezTo>
                      <a:pt x="1942" y="8581"/>
                      <a:pt x="1891" y="8666"/>
                      <a:pt x="1910" y="8752"/>
                    </a:cubicBezTo>
                    <a:cubicBezTo>
                      <a:pt x="1926" y="8823"/>
                      <a:pt x="1988" y="8872"/>
                      <a:pt x="2062" y="8873"/>
                    </a:cubicBezTo>
                    <a:cubicBezTo>
                      <a:pt x="2073" y="8873"/>
                      <a:pt x="2083" y="8873"/>
                      <a:pt x="2095" y="8871"/>
                    </a:cubicBezTo>
                    <a:cubicBezTo>
                      <a:pt x="2181" y="8850"/>
                      <a:pt x="2234" y="8767"/>
                      <a:pt x="2214" y="8686"/>
                    </a:cubicBezTo>
                    <a:cubicBezTo>
                      <a:pt x="2198" y="8612"/>
                      <a:pt x="2138" y="8562"/>
                      <a:pt x="2069" y="85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1636650" y="3838550"/>
                <a:ext cx="103225" cy="435900"/>
              </a:xfrm>
              <a:custGeom>
                <a:avLst/>
                <a:gdLst/>
                <a:ahLst/>
                <a:cxnLst/>
                <a:rect l="l" t="t" r="r" b="b"/>
                <a:pathLst>
                  <a:path w="4129" h="17436" extrusionOk="0">
                    <a:moveTo>
                      <a:pt x="174" y="0"/>
                    </a:moveTo>
                    <a:cubicBezTo>
                      <a:pt x="162" y="0"/>
                      <a:pt x="151" y="2"/>
                      <a:pt x="139" y="4"/>
                    </a:cubicBezTo>
                    <a:cubicBezTo>
                      <a:pt x="54" y="22"/>
                      <a:pt x="1" y="107"/>
                      <a:pt x="20" y="191"/>
                    </a:cubicBezTo>
                    <a:cubicBezTo>
                      <a:pt x="35" y="264"/>
                      <a:pt x="101" y="314"/>
                      <a:pt x="174" y="314"/>
                    </a:cubicBezTo>
                    <a:cubicBezTo>
                      <a:pt x="185" y="314"/>
                      <a:pt x="196" y="310"/>
                      <a:pt x="208" y="310"/>
                    </a:cubicBezTo>
                    <a:cubicBezTo>
                      <a:pt x="293" y="289"/>
                      <a:pt x="346" y="208"/>
                      <a:pt x="327" y="123"/>
                    </a:cubicBezTo>
                    <a:cubicBezTo>
                      <a:pt x="312" y="50"/>
                      <a:pt x="247" y="0"/>
                      <a:pt x="174" y="0"/>
                    </a:cubicBezTo>
                    <a:close/>
                    <a:moveTo>
                      <a:pt x="450" y="1224"/>
                    </a:moveTo>
                    <a:cubicBezTo>
                      <a:pt x="437" y="1224"/>
                      <a:pt x="425" y="1226"/>
                      <a:pt x="412" y="1229"/>
                    </a:cubicBezTo>
                    <a:cubicBezTo>
                      <a:pt x="324" y="1248"/>
                      <a:pt x="274" y="1328"/>
                      <a:pt x="293" y="1412"/>
                    </a:cubicBezTo>
                    <a:cubicBezTo>
                      <a:pt x="308" y="1486"/>
                      <a:pt x="370" y="1535"/>
                      <a:pt x="443" y="1535"/>
                    </a:cubicBezTo>
                    <a:cubicBezTo>
                      <a:pt x="455" y="1535"/>
                      <a:pt x="465" y="1535"/>
                      <a:pt x="477" y="1532"/>
                    </a:cubicBezTo>
                    <a:cubicBezTo>
                      <a:pt x="562" y="1512"/>
                      <a:pt x="616" y="1429"/>
                      <a:pt x="596" y="1348"/>
                    </a:cubicBezTo>
                    <a:cubicBezTo>
                      <a:pt x="580" y="1275"/>
                      <a:pt x="519" y="1224"/>
                      <a:pt x="450" y="1224"/>
                    </a:cubicBezTo>
                    <a:close/>
                    <a:moveTo>
                      <a:pt x="716" y="2446"/>
                    </a:moveTo>
                    <a:cubicBezTo>
                      <a:pt x="704" y="2446"/>
                      <a:pt x="692" y="2447"/>
                      <a:pt x="680" y="2450"/>
                    </a:cubicBezTo>
                    <a:cubicBezTo>
                      <a:pt x="595" y="2468"/>
                      <a:pt x="542" y="2553"/>
                      <a:pt x="561" y="2637"/>
                    </a:cubicBezTo>
                    <a:cubicBezTo>
                      <a:pt x="577" y="2710"/>
                      <a:pt x="643" y="2760"/>
                      <a:pt x="714" y="2760"/>
                    </a:cubicBezTo>
                    <a:cubicBezTo>
                      <a:pt x="723" y="2760"/>
                      <a:pt x="737" y="2756"/>
                      <a:pt x="745" y="2756"/>
                    </a:cubicBezTo>
                    <a:cubicBezTo>
                      <a:pt x="830" y="2738"/>
                      <a:pt x="884" y="2654"/>
                      <a:pt x="865" y="2569"/>
                    </a:cubicBezTo>
                    <a:cubicBezTo>
                      <a:pt x="848" y="2496"/>
                      <a:pt x="786" y="2446"/>
                      <a:pt x="716" y="2446"/>
                    </a:cubicBezTo>
                    <a:close/>
                    <a:moveTo>
                      <a:pt x="984" y="3670"/>
                    </a:moveTo>
                    <a:cubicBezTo>
                      <a:pt x="973" y="3670"/>
                      <a:pt x="961" y="3671"/>
                      <a:pt x="949" y="3674"/>
                    </a:cubicBezTo>
                    <a:cubicBezTo>
                      <a:pt x="865" y="3693"/>
                      <a:pt x="811" y="3774"/>
                      <a:pt x="830" y="3858"/>
                    </a:cubicBezTo>
                    <a:cubicBezTo>
                      <a:pt x="847" y="3935"/>
                      <a:pt x="912" y="3981"/>
                      <a:pt x="984" y="3981"/>
                    </a:cubicBezTo>
                    <a:cubicBezTo>
                      <a:pt x="993" y="3981"/>
                      <a:pt x="1006" y="3981"/>
                      <a:pt x="1018" y="3977"/>
                    </a:cubicBezTo>
                    <a:cubicBezTo>
                      <a:pt x="1103" y="3958"/>
                      <a:pt x="1156" y="3877"/>
                      <a:pt x="1137" y="3793"/>
                    </a:cubicBezTo>
                    <a:cubicBezTo>
                      <a:pt x="1122" y="3720"/>
                      <a:pt x="1057" y="3670"/>
                      <a:pt x="984" y="3670"/>
                    </a:cubicBezTo>
                    <a:close/>
                    <a:moveTo>
                      <a:pt x="1254" y="4891"/>
                    </a:moveTo>
                    <a:cubicBezTo>
                      <a:pt x="1243" y="4891"/>
                      <a:pt x="1231" y="4892"/>
                      <a:pt x="1220" y="4895"/>
                    </a:cubicBezTo>
                    <a:cubicBezTo>
                      <a:pt x="1134" y="4913"/>
                      <a:pt x="1080" y="4997"/>
                      <a:pt x="1100" y="5083"/>
                    </a:cubicBezTo>
                    <a:cubicBezTo>
                      <a:pt x="1116" y="5156"/>
                      <a:pt x="1181" y="5205"/>
                      <a:pt x="1253" y="5205"/>
                    </a:cubicBezTo>
                    <a:cubicBezTo>
                      <a:pt x="1265" y="5205"/>
                      <a:pt x="1276" y="5205"/>
                      <a:pt x="1287" y="5202"/>
                    </a:cubicBezTo>
                    <a:cubicBezTo>
                      <a:pt x="1372" y="5184"/>
                      <a:pt x="1426" y="5099"/>
                      <a:pt x="1407" y="5014"/>
                    </a:cubicBezTo>
                    <a:cubicBezTo>
                      <a:pt x="1391" y="4941"/>
                      <a:pt x="1326" y="4891"/>
                      <a:pt x="1254" y="4891"/>
                    </a:cubicBezTo>
                    <a:close/>
                    <a:moveTo>
                      <a:pt x="1527" y="6115"/>
                    </a:moveTo>
                    <a:cubicBezTo>
                      <a:pt x="1516" y="6115"/>
                      <a:pt x="1503" y="6117"/>
                      <a:pt x="1491" y="6120"/>
                    </a:cubicBezTo>
                    <a:cubicBezTo>
                      <a:pt x="1407" y="6139"/>
                      <a:pt x="1353" y="6218"/>
                      <a:pt x="1372" y="6304"/>
                    </a:cubicBezTo>
                    <a:cubicBezTo>
                      <a:pt x="1389" y="6379"/>
                      <a:pt x="1454" y="6429"/>
                      <a:pt x="1526" y="6429"/>
                    </a:cubicBezTo>
                    <a:cubicBezTo>
                      <a:pt x="1535" y="6429"/>
                      <a:pt x="1548" y="6426"/>
                      <a:pt x="1557" y="6423"/>
                    </a:cubicBezTo>
                    <a:cubicBezTo>
                      <a:pt x="1643" y="6403"/>
                      <a:pt x="1696" y="6323"/>
                      <a:pt x="1676" y="6239"/>
                    </a:cubicBezTo>
                    <a:cubicBezTo>
                      <a:pt x="1660" y="6165"/>
                      <a:pt x="1599" y="6115"/>
                      <a:pt x="1527" y="6115"/>
                    </a:cubicBezTo>
                    <a:close/>
                    <a:moveTo>
                      <a:pt x="1798" y="7336"/>
                    </a:moveTo>
                    <a:cubicBezTo>
                      <a:pt x="1786" y="7336"/>
                      <a:pt x="1774" y="7338"/>
                      <a:pt x="1762" y="7341"/>
                    </a:cubicBezTo>
                    <a:cubicBezTo>
                      <a:pt x="1676" y="7359"/>
                      <a:pt x="1622" y="7443"/>
                      <a:pt x="1643" y="7528"/>
                    </a:cubicBezTo>
                    <a:cubicBezTo>
                      <a:pt x="1657" y="7600"/>
                      <a:pt x="1722" y="7651"/>
                      <a:pt x="1795" y="7651"/>
                    </a:cubicBezTo>
                    <a:cubicBezTo>
                      <a:pt x="1805" y="7651"/>
                      <a:pt x="1818" y="7651"/>
                      <a:pt x="1827" y="7647"/>
                    </a:cubicBezTo>
                    <a:cubicBezTo>
                      <a:pt x="1912" y="7629"/>
                      <a:pt x="1968" y="7544"/>
                      <a:pt x="1949" y="7460"/>
                    </a:cubicBezTo>
                    <a:cubicBezTo>
                      <a:pt x="1933" y="7386"/>
                      <a:pt x="1869" y="7336"/>
                      <a:pt x="1798" y="7336"/>
                    </a:cubicBezTo>
                    <a:close/>
                    <a:moveTo>
                      <a:pt x="2065" y="8560"/>
                    </a:moveTo>
                    <a:cubicBezTo>
                      <a:pt x="2054" y="8560"/>
                      <a:pt x="2042" y="8562"/>
                      <a:pt x="2031" y="8564"/>
                    </a:cubicBezTo>
                    <a:cubicBezTo>
                      <a:pt x="1946" y="8583"/>
                      <a:pt x="1893" y="8664"/>
                      <a:pt x="1912" y="8749"/>
                    </a:cubicBezTo>
                    <a:cubicBezTo>
                      <a:pt x="1926" y="8825"/>
                      <a:pt x="1992" y="8874"/>
                      <a:pt x="2065" y="8874"/>
                    </a:cubicBezTo>
                    <a:cubicBezTo>
                      <a:pt x="2074" y="8874"/>
                      <a:pt x="2087" y="8872"/>
                      <a:pt x="2099" y="8868"/>
                    </a:cubicBezTo>
                    <a:cubicBezTo>
                      <a:pt x="2185" y="8854"/>
                      <a:pt x="2238" y="8768"/>
                      <a:pt x="2218" y="8683"/>
                    </a:cubicBezTo>
                    <a:cubicBezTo>
                      <a:pt x="2203" y="8610"/>
                      <a:pt x="2137" y="8560"/>
                      <a:pt x="2065" y="8560"/>
                    </a:cubicBezTo>
                    <a:close/>
                    <a:moveTo>
                      <a:pt x="2336" y="9786"/>
                    </a:moveTo>
                    <a:cubicBezTo>
                      <a:pt x="2325" y="9786"/>
                      <a:pt x="2313" y="9788"/>
                      <a:pt x="2301" y="9790"/>
                    </a:cubicBezTo>
                    <a:cubicBezTo>
                      <a:pt x="2217" y="9805"/>
                      <a:pt x="2161" y="9890"/>
                      <a:pt x="2182" y="9975"/>
                    </a:cubicBezTo>
                    <a:cubicBezTo>
                      <a:pt x="2199" y="10046"/>
                      <a:pt x="2262" y="10095"/>
                      <a:pt x="2334" y="10096"/>
                    </a:cubicBezTo>
                    <a:cubicBezTo>
                      <a:pt x="2345" y="10096"/>
                      <a:pt x="2355" y="10096"/>
                      <a:pt x="2367" y="10094"/>
                    </a:cubicBezTo>
                    <a:cubicBezTo>
                      <a:pt x="2453" y="10075"/>
                      <a:pt x="2506" y="9994"/>
                      <a:pt x="2486" y="9909"/>
                    </a:cubicBezTo>
                    <a:cubicBezTo>
                      <a:pt x="2470" y="9836"/>
                      <a:pt x="2408" y="9786"/>
                      <a:pt x="2336" y="9786"/>
                    </a:cubicBezTo>
                    <a:close/>
                    <a:moveTo>
                      <a:pt x="2608" y="11006"/>
                    </a:moveTo>
                    <a:cubicBezTo>
                      <a:pt x="2596" y="11006"/>
                      <a:pt x="2584" y="11007"/>
                      <a:pt x="2572" y="11010"/>
                    </a:cubicBezTo>
                    <a:cubicBezTo>
                      <a:pt x="2486" y="11028"/>
                      <a:pt x="2432" y="11113"/>
                      <a:pt x="2453" y="11197"/>
                    </a:cubicBezTo>
                    <a:cubicBezTo>
                      <a:pt x="2468" y="11269"/>
                      <a:pt x="2532" y="11320"/>
                      <a:pt x="2603" y="11320"/>
                    </a:cubicBezTo>
                    <a:cubicBezTo>
                      <a:pt x="2604" y="11320"/>
                      <a:pt x="2604" y="11320"/>
                      <a:pt x="2605" y="11320"/>
                    </a:cubicBezTo>
                    <a:cubicBezTo>
                      <a:pt x="2615" y="11320"/>
                      <a:pt x="2628" y="11320"/>
                      <a:pt x="2637" y="11316"/>
                    </a:cubicBezTo>
                    <a:cubicBezTo>
                      <a:pt x="2722" y="11299"/>
                      <a:pt x="2776" y="11214"/>
                      <a:pt x="2756" y="11129"/>
                    </a:cubicBezTo>
                    <a:cubicBezTo>
                      <a:pt x="2739" y="11056"/>
                      <a:pt x="2678" y="11006"/>
                      <a:pt x="2608" y="11006"/>
                    </a:cubicBezTo>
                    <a:close/>
                    <a:moveTo>
                      <a:pt x="2876" y="12231"/>
                    </a:moveTo>
                    <a:cubicBezTo>
                      <a:pt x="2864" y="12231"/>
                      <a:pt x="2853" y="12232"/>
                      <a:pt x="2841" y="12235"/>
                    </a:cubicBezTo>
                    <a:cubicBezTo>
                      <a:pt x="2756" y="12255"/>
                      <a:pt x="2703" y="12335"/>
                      <a:pt x="2722" y="12420"/>
                    </a:cubicBezTo>
                    <a:cubicBezTo>
                      <a:pt x="2739" y="12491"/>
                      <a:pt x="2804" y="12541"/>
                      <a:pt x="2876" y="12542"/>
                    </a:cubicBezTo>
                    <a:cubicBezTo>
                      <a:pt x="2884" y="12542"/>
                      <a:pt x="2897" y="12542"/>
                      <a:pt x="2909" y="12539"/>
                    </a:cubicBezTo>
                    <a:cubicBezTo>
                      <a:pt x="2995" y="12520"/>
                      <a:pt x="3048" y="12440"/>
                      <a:pt x="3028" y="12354"/>
                    </a:cubicBezTo>
                    <a:cubicBezTo>
                      <a:pt x="3013" y="12281"/>
                      <a:pt x="2947" y="12231"/>
                      <a:pt x="2876" y="12231"/>
                    </a:cubicBezTo>
                    <a:close/>
                    <a:moveTo>
                      <a:pt x="3145" y="13452"/>
                    </a:moveTo>
                    <a:cubicBezTo>
                      <a:pt x="3133" y="13452"/>
                      <a:pt x="3122" y="13454"/>
                      <a:pt x="3110" y="13456"/>
                    </a:cubicBezTo>
                    <a:cubicBezTo>
                      <a:pt x="3026" y="13474"/>
                      <a:pt x="2972" y="13560"/>
                      <a:pt x="2991" y="13644"/>
                    </a:cubicBezTo>
                    <a:cubicBezTo>
                      <a:pt x="3010" y="13716"/>
                      <a:pt x="3073" y="13766"/>
                      <a:pt x="3145" y="13766"/>
                    </a:cubicBezTo>
                    <a:cubicBezTo>
                      <a:pt x="3157" y="13766"/>
                      <a:pt x="3167" y="13766"/>
                      <a:pt x="3179" y="13764"/>
                    </a:cubicBezTo>
                    <a:cubicBezTo>
                      <a:pt x="3264" y="13746"/>
                      <a:pt x="3318" y="13661"/>
                      <a:pt x="3299" y="13575"/>
                    </a:cubicBezTo>
                    <a:cubicBezTo>
                      <a:pt x="3281" y="13502"/>
                      <a:pt x="3216" y="13452"/>
                      <a:pt x="3145" y="13452"/>
                    </a:cubicBezTo>
                    <a:close/>
                    <a:moveTo>
                      <a:pt x="3419" y="14675"/>
                    </a:moveTo>
                    <a:cubicBezTo>
                      <a:pt x="3407" y="14675"/>
                      <a:pt x="3395" y="14677"/>
                      <a:pt x="3383" y="14680"/>
                    </a:cubicBezTo>
                    <a:cubicBezTo>
                      <a:pt x="3299" y="14699"/>
                      <a:pt x="3245" y="14782"/>
                      <a:pt x="3264" y="14864"/>
                    </a:cubicBezTo>
                    <a:cubicBezTo>
                      <a:pt x="3278" y="14939"/>
                      <a:pt x="3345" y="14989"/>
                      <a:pt x="3412" y="14989"/>
                    </a:cubicBezTo>
                    <a:cubicBezTo>
                      <a:pt x="3413" y="14989"/>
                      <a:pt x="3413" y="14989"/>
                      <a:pt x="3414" y="14989"/>
                    </a:cubicBezTo>
                    <a:cubicBezTo>
                      <a:pt x="3426" y="14989"/>
                      <a:pt x="3439" y="14986"/>
                      <a:pt x="3449" y="14984"/>
                    </a:cubicBezTo>
                    <a:cubicBezTo>
                      <a:pt x="3533" y="14963"/>
                      <a:pt x="3587" y="14883"/>
                      <a:pt x="3568" y="14799"/>
                    </a:cubicBezTo>
                    <a:cubicBezTo>
                      <a:pt x="3551" y="14725"/>
                      <a:pt x="3490" y="14675"/>
                      <a:pt x="3419" y="14675"/>
                    </a:cubicBezTo>
                    <a:close/>
                    <a:moveTo>
                      <a:pt x="3690" y="15900"/>
                    </a:moveTo>
                    <a:cubicBezTo>
                      <a:pt x="3678" y="15900"/>
                      <a:pt x="3665" y="15901"/>
                      <a:pt x="3652" y="15904"/>
                    </a:cubicBezTo>
                    <a:cubicBezTo>
                      <a:pt x="3568" y="15920"/>
                      <a:pt x="3514" y="16005"/>
                      <a:pt x="3533" y="16089"/>
                    </a:cubicBezTo>
                    <a:cubicBezTo>
                      <a:pt x="3549" y="16161"/>
                      <a:pt x="3614" y="16212"/>
                      <a:pt x="3687" y="16212"/>
                    </a:cubicBezTo>
                    <a:cubicBezTo>
                      <a:pt x="3695" y="16212"/>
                      <a:pt x="3710" y="16212"/>
                      <a:pt x="3718" y="16208"/>
                    </a:cubicBezTo>
                    <a:cubicBezTo>
                      <a:pt x="3806" y="16190"/>
                      <a:pt x="3860" y="16106"/>
                      <a:pt x="3837" y="16021"/>
                    </a:cubicBezTo>
                    <a:cubicBezTo>
                      <a:pt x="3825" y="15949"/>
                      <a:pt x="3761" y="15900"/>
                      <a:pt x="3690" y="15900"/>
                    </a:cubicBezTo>
                    <a:close/>
                    <a:moveTo>
                      <a:pt x="3957" y="17122"/>
                    </a:moveTo>
                    <a:cubicBezTo>
                      <a:pt x="3945" y="17122"/>
                      <a:pt x="3933" y="17123"/>
                      <a:pt x="3922" y="17126"/>
                    </a:cubicBezTo>
                    <a:cubicBezTo>
                      <a:pt x="3837" y="17144"/>
                      <a:pt x="3783" y="17229"/>
                      <a:pt x="3802" y="17314"/>
                    </a:cubicBezTo>
                    <a:cubicBezTo>
                      <a:pt x="3818" y="17385"/>
                      <a:pt x="3884" y="17435"/>
                      <a:pt x="3956" y="17435"/>
                    </a:cubicBezTo>
                    <a:cubicBezTo>
                      <a:pt x="3966" y="17435"/>
                      <a:pt x="3979" y="17433"/>
                      <a:pt x="3991" y="17433"/>
                    </a:cubicBezTo>
                    <a:cubicBezTo>
                      <a:pt x="4075" y="17415"/>
                      <a:pt x="4129" y="17331"/>
                      <a:pt x="4110" y="17245"/>
                    </a:cubicBezTo>
                    <a:cubicBezTo>
                      <a:pt x="4094" y="17172"/>
                      <a:pt x="4029" y="17122"/>
                      <a:pt x="3957" y="171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673300" y="3886825"/>
                <a:ext cx="76175" cy="313575"/>
              </a:xfrm>
              <a:custGeom>
                <a:avLst/>
                <a:gdLst/>
                <a:ahLst/>
                <a:cxnLst/>
                <a:rect l="l" t="t" r="r" b="b"/>
                <a:pathLst>
                  <a:path w="3047" h="12543" extrusionOk="0">
                    <a:moveTo>
                      <a:pt x="173" y="1"/>
                    </a:moveTo>
                    <a:cubicBezTo>
                      <a:pt x="162" y="1"/>
                      <a:pt x="150" y="2"/>
                      <a:pt x="138" y="4"/>
                    </a:cubicBezTo>
                    <a:cubicBezTo>
                      <a:pt x="54" y="20"/>
                      <a:pt x="0" y="104"/>
                      <a:pt x="19" y="189"/>
                    </a:cubicBezTo>
                    <a:cubicBezTo>
                      <a:pt x="35" y="263"/>
                      <a:pt x="100" y="312"/>
                      <a:pt x="173" y="312"/>
                    </a:cubicBezTo>
                    <a:cubicBezTo>
                      <a:pt x="182" y="312"/>
                      <a:pt x="196" y="312"/>
                      <a:pt x="207" y="308"/>
                    </a:cubicBezTo>
                    <a:cubicBezTo>
                      <a:pt x="292" y="289"/>
                      <a:pt x="346" y="209"/>
                      <a:pt x="327" y="124"/>
                    </a:cubicBezTo>
                    <a:cubicBezTo>
                      <a:pt x="311" y="51"/>
                      <a:pt x="246" y="1"/>
                      <a:pt x="173" y="1"/>
                    </a:cubicBezTo>
                    <a:close/>
                    <a:moveTo>
                      <a:pt x="443" y="1224"/>
                    </a:moveTo>
                    <a:cubicBezTo>
                      <a:pt x="431" y="1224"/>
                      <a:pt x="419" y="1225"/>
                      <a:pt x="406" y="1228"/>
                    </a:cubicBezTo>
                    <a:cubicBezTo>
                      <a:pt x="322" y="1246"/>
                      <a:pt x="268" y="1330"/>
                      <a:pt x="287" y="1415"/>
                    </a:cubicBezTo>
                    <a:cubicBezTo>
                      <a:pt x="308" y="1487"/>
                      <a:pt x="370" y="1535"/>
                      <a:pt x="441" y="1538"/>
                    </a:cubicBezTo>
                    <a:cubicBezTo>
                      <a:pt x="453" y="1538"/>
                      <a:pt x="464" y="1534"/>
                      <a:pt x="476" y="1534"/>
                    </a:cubicBezTo>
                    <a:cubicBezTo>
                      <a:pt x="560" y="1516"/>
                      <a:pt x="614" y="1432"/>
                      <a:pt x="595" y="1347"/>
                    </a:cubicBezTo>
                    <a:cubicBezTo>
                      <a:pt x="579" y="1274"/>
                      <a:pt x="515" y="1224"/>
                      <a:pt x="443" y="1224"/>
                    </a:cubicBezTo>
                    <a:close/>
                    <a:moveTo>
                      <a:pt x="714" y="2446"/>
                    </a:moveTo>
                    <a:cubicBezTo>
                      <a:pt x="702" y="2446"/>
                      <a:pt x="691" y="2448"/>
                      <a:pt x="679" y="2450"/>
                    </a:cubicBezTo>
                    <a:cubicBezTo>
                      <a:pt x="595" y="2469"/>
                      <a:pt x="541" y="2549"/>
                      <a:pt x="560" y="2635"/>
                    </a:cubicBezTo>
                    <a:cubicBezTo>
                      <a:pt x="577" y="2711"/>
                      <a:pt x="639" y="2757"/>
                      <a:pt x="710" y="2757"/>
                    </a:cubicBezTo>
                    <a:cubicBezTo>
                      <a:pt x="722" y="2757"/>
                      <a:pt x="736" y="2757"/>
                      <a:pt x="745" y="2754"/>
                    </a:cubicBezTo>
                    <a:cubicBezTo>
                      <a:pt x="829" y="2735"/>
                      <a:pt x="883" y="2654"/>
                      <a:pt x="864" y="2569"/>
                    </a:cubicBezTo>
                    <a:cubicBezTo>
                      <a:pt x="847" y="2496"/>
                      <a:pt x="785" y="2446"/>
                      <a:pt x="714" y="2446"/>
                    </a:cubicBezTo>
                    <a:close/>
                    <a:moveTo>
                      <a:pt x="983" y="3669"/>
                    </a:moveTo>
                    <a:cubicBezTo>
                      <a:pt x="972" y="3669"/>
                      <a:pt x="960" y="3670"/>
                      <a:pt x="949" y="3673"/>
                    </a:cubicBezTo>
                    <a:cubicBezTo>
                      <a:pt x="864" y="3691"/>
                      <a:pt x="810" y="3775"/>
                      <a:pt x="829" y="3860"/>
                    </a:cubicBezTo>
                    <a:cubicBezTo>
                      <a:pt x="846" y="3932"/>
                      <a:pt x="912" y="3981"/>
                      <a:pt x="983" y="3982"/>
                    </a:cubicBezTo>
                    <a:cubicBezTo>
                      <a:pt x="991" y="3982"/>
                      <a:pt x="1006" y="3982"/>
                      <a:pt x="1018" y="3979"/>
                    </a:cubicBezTo>
                    <a:cubicBezTo>
                      <a:pt x="1100" y="3961"/>
                      <a:pt x="1156" y="3876"/>
                      <a:pt x="1137" y="3792"/>
                    </a:cubicBezTo>
                    <a:cubicBezTo>
                      <a:pt x="1121" y="3719"/>
                      <a:pt x="1056" y="3669"/>
                      <a:pt x="983" y="3669"/>
                    </a:cubicBezTo>
                    <a:close/>
                    <a:moveTo>
                      <a:pt x="1255" y="4893"/>
                    </a:moveTo>
                    <a:cubicBezTo>
                      <a:pt x="1243" y="4893"/>
                      <a:pt x="1231" y="4895"/>
                      <a:pt x="1219" y="4897"/>
                    </a:cubicBezTo>
                    <a:cubicBezTo>
                      <a:pt x="1133" y="4917"/>
                      <a:pt x="1080" y="4996"/>
                      <a:pt x="1100" y="5082"/>
                    </a:cubicBezTo>
                    <a:cubicBezTo>
                      <a:pt x="1114" y="5156"/>
                      <a:pt x="1181" y="5207"/>
                      <a:pt x="1252" y="5207"/>
                    </a:cubicBezTo>
                    <a:cubicBezTo>
                      <a:pt x="1264" y="5207"/>
                      <a:pt x="1275" y="5204"/>
                      <a:pt x="1287" y="5201"/>
                    </a:cubicBezTo>
                    <a:cubicBezTo>
                      <a:pt x="1371" y="5181"/>
                      <a:pt x="1425" y="5101"/>
                      <a:pt x="1406" y="5017"/>
                    </a:cubicBezTo>
                    <a:cubicBezTo>
                      <a:pt x="1391" y="4943"/>
                      <a:pt x="1326" y="4893"/>
                      <a:pt x="1255" y="4893"/>
                    </a:cubicBezTo>
                    <a:close/>
                    <a:moveTo>
                      <a:pt x="1524" y="6112"/>
                    </a:moveTo>
                    <a:cubicBezTo>
                      <a:pt x="1513" y="6112"/>
                      <a:pt x="1502" y="6114"/>
                      <a:pt x="1491" y="6116"/>
                    </a:cubicBezTo>
                    <a:cubicBezTo>
                      <a:pt x="1404" y="6134"/>
                      <a:pt x="1352" y="6220"/>
                      <a:pt x="1371" y="6304"/>
                    </a:cubicBezTo>
                    <a:cubicBezTo>
                      <a:pt x="1387" y="6376"/>
                      <a:pt x="1448" y="6426"/>
                      <a:pt x="1518" y="6426"/>
                    </a:cubicBezTo>
                    <a:cubicBezTo>
                      <a:pt x="1520" y="6426"/>
                      <a:pt x="1521" y="6426"/>
                      <a:pt x="1523" y="6426"/>
                    </a:cubicBezTo>
                    <a:cubicBezTo>
                      <a:pt x="1535" y="6426"/>
                      <a:pt x="1548" y="6426"/>
                      <a:pt x="1556" y="6424"/>
                    </a:cubicBezTo>
                    <a:cubicBezTo>
                      <a:pt x="1642" y="6406"/>
                      <a:pt x="1696" y="6321"/>
                      <a:pt x="1675" y="6235"/>
                    </a:cubicBezTo>
                    <a:cubicBezTo>
                      <a:pt x="1659" y="6162"/>
                      <a:pt x="1594" y="6112"/>
                      <a:pt x="1524" y="6112"/>
                    </a:cubicBezTo>
                    <a:close/>
                    <a:moveTo>
                      <a:pt x="1795" y="7338"/>
                    </a:moveTo>
                    <a:cubicBezTo>
                      <a:pt x="1784" y="7338"/>
                      <a:pt x="1773" y="7340"/>
                      <a:pt x="1761" y="7342"/>
                    </a:cubicBezTo>
                    <a:cubicBezTo>
                      <a:pt x="1675" y="7360"/>
                      <a:pt x="1622" y="7445"/>
                      <a:pt x="1642" y="7530"/>
                    </a:cubicBezTo>
                    <a:cubicBezTo>
                      <a:pt x="1656" y="7602"/>
                      <a:pt x="1722" y="7652"/>
                      <a:pt x="1794" y="7652"/>
                    </a:cubicBezTo>
                    <a:cubicBezTo>
                      <a:pt x="1804" y="7652"/>
                      <a:pt x="1817" y="7650"/>
                      <a:pt x="1829" y="7650"/>
                    </a:cubicBezTo>
                    <a:cubicBezTo>
                      <a:pt x="1911" y="7632"/>
                      <a:pt x="1965" y="7546"/>
                      <a:pt x="1946" y="7461"/>
                    </a:cubicBezTo>
                    <a:cubicBezTo>
                      <a:pt x="1928" y="7388"/>
                      <a:pt x="1866" y="7338"/>
                      <a:pt x="1795" y="7338"/>
                    </a:cubicBezTo>
                    <a:close/>
                    <a:moveTo>
                      <a:pt x="2066" y="8563"/>
                    </a:moveTo>
                    <a:cubicBezTo>
                      <a:pt x="2054" y="8563"/>
                      <a:pt x="2042" y="8564"/>
                      <a:pt x="2030" y="8567"/>
                    </a:cubicBezTo>
                    <a:cubicBezTo>
                      <a:pt x="1946" y="8581"/>
                      <a:pt x="1892" y="8666"/>
                      <a:pt x="1911" y="8752"/>
                    </a:cubicBezTo>
                    <a:cubicBezTo>
                      <a:pt x="1925" y="8823"/>
                      <a:pt x="1991" y="8873"/>
                      <a:pt x="2065" y="8873"/>
                    </a:cubicBezTo>
                    <a:cubicBezTo>
                      <a:pt x="2073" y="8873"/>
                      <a:pt x="2086" y="8873"/>
                      <a:pt x="2098" y="8871"/>
                    </a:cubicBezTo>
                    <a:cubicBezTo>
                      <a:pt x="2184" y="8850"/>
                      <a:pt x="2238" y="8767"/>
                      <a:pt x="2217" y="8686"/>
                    </a:cubicBezTo>
                    <a:cubicBezTo>
                      <a:pt x="2202" y="8613"/>
                      <a:pt x="2138" y="8563"/>
                      <a:pt x="2066" y="8563"/>
                    </a:cubicBezTo>
                    <a:close/>
                    <a:moveTo>
                      <a:pt x="2336" y="9784"/>
                    </a:moveTo>
                    <a:cubicBezTo>
                      <a:pt x="2324" y="9784"/>
                      <a:pt x="2312" y="9785"/>
                      <a:pt x="2301" y="9788"/>
                    </a:cubicBezTo>
                    <a:cubicBezTo>
                      <a:pt x="2214" y="9806"/>
                      <a:pt x="2163" y="9891"/>
                      <a:pt x="2179" y="9975"/>
                    </a:cubicBezTo>
                    <a:cubicBezTo>
                      <a:pt x="2198" y="10047"/>
                      <a:pt x="2261" y="10098"/>
                      <a:pt x="2333" y="10098"/>
                    </a:cubicBezTo>
                    <a:cubicBezTo>
                      <a:pt x="2345" y="10098"/>
                      <a:pt x="2354" y="10094"/>
                      <a:pt x="2366" y="10094"/>
                    </a:cubicBezTo>
                    <a:cubicBezTo>
                      <a:pt x="2452" y="10076"/>
                      <a:pt x="2506" y="9992"/>
                      <a:pt x="2485" y="9907"/>
                    </a:cubicBezTo>
                    <a:cubicBezTo>
                      <a:pt x="2469" y="9834"/>
                      <a:pt x="2405" y="9784"/>
                      <a:pt x="2336" y="9784"/>
                    </a:cubicBezTo>
                    <a:close/>
                    <a:moveTo>
                      <a:pt x="2605" y="11008"/>
                    </a:moveTo>
                    <a:cubicBezTo>
                      <a:pt x="2594" y="11008"/>
                      <a:pt x="2583" y="11009"/>
                      <a:pt x="2571" y="11012"/>
                    </a:cubicBezTo>
                    <a:cubicBezTo>
                      <a:pt x="2485" y="11031"/>
                      <a:pt x="2432" y="11112"/>
                      <a:pt x="2452" y="11196"/>
                    </a:cubicBezTo>
                    <a:cubicBezTo>
                      <a:pt x="2468" y="11271"/>
                      <a:pt x="2531" y="11319"/>
                      <a:pt x="2602" y="11319"/>
                    </a:cubicBezTo>
                    <a:cubicBezTo>
                      <a:pt x="2614" y="11319"/>
                      <a:pt x="2627" y="11319"/>
                      <a:pt x="2637" y="11315"/>
                    </a:cubicBezTo>
                    <a:cubicBezTo>
                      <a:pt x="2721" y="11296"/>
                      <a:pt x="2775" y="11215"/>
                      <a:pt x="2756" y="11131"/>
                    </a:cubicBezTo>
                    <a:cubicBezTo>
                      <a:pt x="2738" y="11058"/>
                      <a:pt x="2676" y="11008"/>
                      <a:pt x="2605" y="11008"/>
                    </a:cubicBezTo>
                    <a:close/>
                    <a:moveTo>
                      <a:pt x="2875" y="12229"/>
                    </a:moveTo>
                    <a:cubicBezTo>
                      <a:pt x="2864" y="12229"/>
                      <a:pt x="2852" y="12230"/>
                      <a:pt x="2840" y="12233"/>
                    </a:cubicBezTo>
                    <a:cubicBezTo>
                      <a:pt x="2756" y="12251"/>
                      <a:pt x="2702" y="12335"/>
                      <a:pt x="2721" y="12421"/>
                    </a:cubicBezTo>
                    <a:cubicBezTo>
                      <a:pt x="2738" y="12493"/>
                      <a:pt x="2804" y="12543"/>
                      <a:pt x="2875" y="12543"/>
                    </a:cubicBezTo>
                    <a:cubicBezTo>
                      <a:pt x="2883" y="12543"/>
                      <a:pt x="2896" y="12543"/>
                      <a:pt x="2908" y="12540"/>
                    </a:cubicBezTo>
                    <a:cubicBezTo>
                      <a:pt x="2994" y="12522"/>
                      <a:pt x="3047" y="12437"/>
                      <a:pt x="3028" y="12352"/>
                    </a:cubicBezTo>
                    <a:cubicBezTo>
                      <a:pt x="3012" y="12279"/>
                      <a:pt x="2947" y="12229"/>
                      <a:pt x="2875" y="122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636400" y="3959650"/>
                <a:ext cx="55950" cy="221800"/>
              </a:xfrm>
              <a:custGeom>
                <a:avLst/>
                <a:gdLst/>
                <a:ahLst/>
                <a:cxnLst/>
                <a:rect l="l" t="t" r="r" b="b"/>
                <a:pathLst>
                  <a:path w="2238" h="8872" extrusionOk="0">
                    <a:moveTo>
                      <a:pt x="174" y="1"/>
                    </a:moveTo>
                    <a:cubicBezTo>
                      <a:pt x="163" y="1"/>
                      <a:pt x="151" y="2"/>
                      <a:pt x="139" y="4"/>
                    </a:cubicBezTo>
                    <a:cubicBezTo>
                      <a:pt x="54" y="23"/>
                      <a:pt x="0" y="104"/>
                      <a:pt x="20" y="189"/>
                    </a:cubicBezTo>
                    <a:cubicBezTo>
                      <a:pt x="36" y="264"/>
                      <a:pt x="101" y="312"/>
                      <a:pt x="173" y="312"/>
                    </a:cubicBezTo>
                    <a:cubicBezTo>
                      <a:pt x="182" y="312"/>
                      <a:pt x="195" y="312"/>
                      <a:pt x="207" y="308"/>
                    </a:cubicBezTo>
                    <a:cubicBezTo>
                      <a:pt x="292" y="289"/>
                      <a:pt x="346" y="209"/>
                      <a:pt x="326" y="124"/>
                    </a:cubicBezTo>
                    <a:cubicBezTo>
                      <a:pt x="311" y="50"/>
                      <a:pt x="246" y="1"/>
                      <a:pt x="174" y="1"/>
                    </a:cubicBezTo>
                    <a:close/>
                    <a:moveTo>
                      <a:pt x="443" y="1222"/>
                    </a:moveTo>
                    <a:cubicBezTo>
                      <a:pt x="432" y="1222"/>
                      <a:pt x="420" y="1223"/>
                      <a:pt x="409" y="1226"/>
                    </a:cubicBezTo>
                    <a:cubicBezTo>
                      <a:pt x="324" y="1243"/>
                      <a:pt x="270" y="1329"/>
                      <a:pt x="290" y="1414"/>
                    </a:cubicBezTo>
                    <a:cubicBezTo>
                      <a:pt x="306" y="1485"/>
                      <a:pt x="372" y="1535"/>
                      <a:pt x="443" y="1535"/>
                    </a:cubicBezTo>
                    <a:cubicBezTo>
                      <a:pt x="455" y="1535"/>
                      <a:pt x="465" y="1535"/>
                      <a:pt x="477" y="1533"/>
                    </a:cubicBezTo>
                    <a:cubicBezTo>
                      <a:pt x="562" y="1515"/>
                      <a:pt x="616" y="1430"/>
                      <a:pt x="596" y="1345"/>
                    </a:cubicBezTo>
                    <a:cubicBezTo>
                      <a:pt x="580" y="1272"/>
                      <a:pt x="515" y="1222"/>
                      <a:pt x="443" y="1222"/>
                    </a:cubicBezTo>
                    <a:close/>
                    <a:moveTo>
                      <a:pt x="716" y="2446"/>
                    </a:moveTo>
                    <a:cubicBezTo>
                      <a:pt x="705" y="2446"/>
                      <a:pt x="693" y="2448"/>
                      <a:pt x="682" y="2450"/>
                    </a:cubicBezTo>
                    <a:cubicBezTo>
                      <a:pt x="596" y="2469"/>
                      <a:pt x="542" y="2550"/>
                      <a:pt x="562" y="2635"/>
                    </a:cubicBezTo>
                    <a:cubicBezTo>
                      <a:pt x="578" y="2709"/>
                      <a:pt x="641" y="2760"/>
                      <a:pt x="713" y="2760"/>
                    </a:cubicBezTo>
                    <a:cubicBezTo>
                      <a:pt x="724" y="2760"/>
                      <a:pt x="738" y="2756"/>
                      <a:pt x="747" y="2754"/>
                    </a:cubicBezTo>
                    <a:cubicBezTo>
                      <a:pt x="832" y="2735"/>
                      <a:pt x="885" y="2654"/>
                      <a:pt x="866" y="2569"/>
                    </a:cubicBezTo>
                    <a:cubicBezTo>
                      <a:pt x="849" y="2496"/>
                      <a:pt x="787" y="2446"/>
                      <a:pt x="716" y="2446"/>
                    </a:cubicBezTo>
                    <a:close/>
                    <a:moveTo>
                      <a:pt x="986" y="3668"/>
                    </a:moveTo>
                    <a:cubicBezTo>
                      <a:pt x="974" y="3668"/>
                      <a:pt x="962" y="3669"/>
                      <a:pt x="951" y="3671"/>
                    </a:cubicBezTo>
                    <a:cubicBezTo>
                      <a:pt x="866" y="3689"/>
                      <a:pt x="813" y="3774"/>
                      <a:pt x="832" y="3859"/>
                    </a:cubicBezTo>
                    <a:cubicBezTo>
                      <a:pt x="846" y="3930"/>
                      <a:pt x="914" y="3981"/>
                      <a:pt x="985" y="3981"/>
                    </a:cubicBezTo>
                    <a:cubicBezTo>
                      <a:pt x="994" y="3981"/>
                      <a:pt x="1007" y="3981"/>
                      <a:pt x="1016" y="3978"/>
                    </a:cubicBezTo>
                    <a:cubicBezTo>
                      <a:pt x="1104" y="3960"/>
                      <a:pt x="1153" y="3875"/>
                      <a:pt x="1138" y="3791"/>
                    </a:cubicBezTo>
                    <a:cubicBezTo>
                      <a:pt x="1122" y="3717"/>
                      <a:pt x="1058" y="3668"/>
                      <a:pt x="986" y="3668"/>
                    </a:cubicBezTo>
                    <a:close/>
                    <a:moveTo>
                      <a:pt x="1255" y="4891"/>
                    </a:moveTo>
                    <a:cubicBezTo>
                      <a:pt x="1243" y="4891"/>
                      <a:pt x="1232" y="4892"/>
                      <a:pt x="1220" y="4895"/>
                    </a:cubicBezTo>
                    <a:cubicBezTo>
                      <a:pt x="1135" y="4913"/>
                      <a:pt x="1082" y="4999"/>
                      <a:pt x="1101" y="5083"/>
                    </a:cubicBezTo>
                    <a:cubicBezTo>
                      <a:pt x="1116" y="5155"/>
                      <a:pt x="1182" y="5205"/>
                      <a:pt x="1255" y="5205"/>
                    </a:cubicBezTo>
                    <a:cubicBezTo>
                      <a:pt x="1263" y="5205"/>
                      <a:pt x="1277" y="5202"/>
                      <a:pt x="1289" y="5202"/>
                    </a:cubicBezTo>
                    <a:cubicBezTo>
                      <a:pt x="1374" y="5185"/>
                      <a:pt x="1427" y="5100"/>
                      <a:pt x="1408" y="5014"/>
                    </a:cubicBezTo>
                    <a:cubicBezTo>
                      <a:pt x="1393" y="4941"/>
                      <a:pt x="1327" y="4891"/>
                      <a:pt x="1255" y="4891"/>
                    </a:cubicBezTo>
                    <a:close/>
                    <a:moveTo>
                      <a:pt x="1527" y="6116"/>
                    </a:moveTo>
                    <a:cubicBezTo>
                      <a:pt x="1516" y="6116"/>
                      <a:pt x="1504" y="6117"/>
                      <a:pt x="1493" y="6120"/>
                    </a:cubicBezTo>
                    <a:cubicBezTo>
                      <a:pt x="1408" y="6134"/>
                      <a:pt x="1356" y="6220"/>
                      <a:pt x="1370" y="6304"/>
                    </a:cubicBezTo>
                    <a:cubicBezTo>
                      <a:pt x="1388" y="6376"/>
                      <a:pt x="1451" y="6426"/>
                      <a:pt x="1524" y="6426"/>
                    </a:cubicBezTo>
                    <a:cubicBezTo>
                      <a:pt x="1536" y="6426"/>
                      <a:pt x="1546" y="6426"/>
                      <a:pt x="1558" y="6424"/>
                    </a:cubicBezTo>
                    <a:cubicBezTo>
                      <a:pt x="1643" y="6405"/>
                      <a:pt x="1697" y="6321"/>
                      <a:pt x="1678" y="6239"/>
                    </a:cubicBezTo>
                    <a:cubicBezTo>
                      <a:pt x="1661" y="6166"/>
                      <a:pt x="1598" y="6116"/>
                      <a:pt x="1527" y="6116"/>
                    </a:cubicBezTo>
                    <a:close/>
                    <a:moveTo>
                      <a:pt x="1795" y="7337"/>
                    </a:moveTo>
                    <a:cubicBezTo>
                      <a:pt x="1784" y="7337"/>
                      <a:pt x="1772" y="7338"/>
                      <a:pt x="1761" y="7341"/>
                    </a:cubicBezTo>
                    <a:cubicBezTo>
                      <a:pt x="1676" y="7359"/>
                      <a:pt x="1623" y="7443"/>
                      <a:pt x="1642" y="7528"/>
                    </a:cubicBezTo>
                    <a:cubicBezTo>
                      <a:pt x="1658" y="7599"/>
                      <a:pt x="1724" y="7651"/>
                      <a:pt x="1792" y="7651"/>
                    </a:cubicBezTo>
                    <a:cubicBezTo>
                      <a:pt x="1804" y="7651"/>
                      <a:pt x="1817" y="7651"/>
                      <a:pt x="1826" y="7647"/>
                    </a:cubicBezTo>
                    <a:cubicBezTo>
                      <a:pt x="1911" y="7629"/>
                      <a:pt x="1965" y="7545"/>
                      <a:pt x="1946" y="7460"/>
                    </a:cubicBezTo>
                    <a:cubicBezTo>
                      <a:pt x="1929" y="7387"/>
                      <a:pt x="1866" y="7337"/>
                      <a:pt x="1795" y="7337"/>
                    </a:cubicBezTo>
                    <a:close/>
                    <a:moveTo>
                      <a:pt x="2065" y="8561"/>
                    </a:moveTo>
                    <a:cubicBezTo>
                      <a:pt x="2053" y="8561"/>
                      <a:pt x="2042" y="8562"/>
                      <a:pt x="2030" y="8565"/>
                    </a:cubicBezTo>
                    <a:cubicBezTo>
                      <a:pt x="1946" y="8585"/>
                      <a:pt x="1892" y="8665"/>
                      <a:pt x="1911" y="8749"/>
                    </a:cubicBezTo>
                    <a:cubicBezTo>
                      <a:pt x="1928" y="8821"/>
                      <a:pt x="1993" y="8872"/>
                      <a:pt x="2065" y="8872"/>
                    </a:cubicBezTo>
                    <a:cubicBezTo>
                      <a:pt x="2073" y="8872"/>
                      <a:pt x="2087" y="8872"/>
                      <a:pt x="2099" y="8868"/>
                    </a:cubicBezTo>
                    <a:cubicBezTo>
                      <a:pt x="2184" y="8849"/>
                      <a:pt x="2237" y="8769"/>
                      <a:pt x="2218" y="8684"/>
                    </a:cubicBezTo>
                    <a:cubicBezTo>
                      <a:pt x="2201" y="8611"/>
                      <a:pt x="2136"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1712775" y="3807575"/>
                <a:ext cx="103175" cy="435875"/>
              </a:xfrm>
              <a:custGeom>
                <a:avLst/>
                <a:gdLst/>
                <a:ahLst/>
                <a:cxnLst/>
                <a:rect l="l" t="t" r="r" b="b"/>
                <a:pathLst>
                  <a:path w="4127" h="17435" extrusionOk="0">
                    <a:moveTo>
                      <a:pt x="175" y="0"/>
                    </a:moveTo>
                    <a:cubicBezTo>
                      <a:pt x="163" y="0"/>
                      <a:pt x="152" y="2"/>
                      <a:pt x="140" y="4"/>
                    </a:cubicBezTo>
                    <a:cubicBezTo>
                      <a:pt x="55" y="22"/>
                      <a:pt x="1" y="107"/>
                      <a:pt x="21" y="192"/>
                    </a:cubicBezTo>
                    <a:cubicBezTo>
                      <a:pt x="37" y="264"/>
                      <a:pt x="100" y="314"/>
                      <a:pt x="171" y="314"/>
                    </a:cubicBezTo>
                    <a:cubicBezTo>
                      <a:pt x="183" y="314"/>
                      <a:pt x="196" y="314"/>
                      <a:pt x="206" y="312"/>
                    </a:cubicBezTo>
                    <a:cubicBezTo>
                      <a:pt x="290" y="291"/>
                      <a:pt x="344" y="208"/>
                      <a:pt x="325" y="123"/>
                    </a:cubicBezTo>
                    <a:cubicBezTo>
                      <a:pt x="308" y="50"/>
                      <a:pt x="246" y="0"/>
                      <a:pt x="175" y="0"/>
                    </a:cubicBezTo>
                    <a:close/>
                    <a:moveTo>
                      <a:pt x="446" y="1225"/>
                    </a:moveTo>
                    <a:cubicBezTo>
                      <a:pt x="434" y="1225"/>
                      <a:pt x="422" y="1226"/>
                      <a:pt x="410" y="1229"/>
                    </a:cubicBezTo>
                    <a:cubicBezTo>
                      <a:pt x="325" y="1248"/>
                      <a:pt x="271" y="1328"/>
                      <a:pt x="290" y="1414"/>
                    </a:cubicBezTo>
                    <a:cubicBezTo>
                      <a:pt x="307" y="1487"/>
                      <a:pt x="373" y="1535"/>
                      <a:pt x="444" y="1535"/>
                    </a:cubicBezTo>
                    <a:cubicBezTo>
                      <a:pt x="452" y="1535"/>
                      <a:pt x="466" y="1535"/>
                      <a:pt x="478" y="1533"/>
                    </a:cubicBezTo>
                    <a:cubicBezTo>
                      <a:pt x="563" y="1512"/>
                      <a:pt x="613" y="1433"/>
                      <a:pt x="597" y="1348"/>
                    </a:cubicBezTo>
                    <a:cubicBezTo>
                      <a:pt x="581" y="1274"/>
                      <a:pt x="517" y="1225"/>
                      <a:pt x="446" y="1225"/>
                    </a:cubicBezTo>
                    <a:close/>
                    <a:moveTo>
                      <a:pt x="713" y="2445"/>
                    </a:moveTo>
                    <a:cubicBezTo>
                      <a:pt x="702" y="2445"/>
                      <a:pt x="690" y="2446"/>
                      <a:pt x="679" y="2449"/>
                    </a:cubicBezTo>
                    <a:cubicBezTo>
                      <a:pt x="594" y="2468"/>
                      <a:pt x="541" y="2553"/>
                      <a:pt x="560" y="2637"/>
                    </a:cubicBezTo>
                    <a:cubicBezTo>
                      <a:pt x="576" y="2709"/>
                      <a:pt x="642" y="2760"/>
                      <a:pt x="713" y="2760"/>
                    </a:cubicBezTo>
                    <a:cubicBezTo>
                      <a:pt x="725" y="2760"/>
                      <a:pt x="736" y="2760"/>
                      <a:pt x="748" y="2756"/>
                    </a:cubicBezTo>
                    <a:cubicBezTo>
                      <a:pt x="833" y="2738"/>
                      <a:pt x="886" y="2654"/>
                      <a:pt x="867" y="2568"/>
                    </a:cubicBezTo>
                    <a:cubicBezTo>
                      <a:pt x="852" y="2495"/>
                      <a:pt x="786" y="2445"/>
                      <a:pt x="713" y="2445"/>
                    </a:cubicBezTo>
                    <a:close/>
                    <a:moveTo>
                      <a:pt x="986" y="3670"/>
                    </a:moveTo>
                    <a:cubicBezTo>
                      <a:pt x="975" y="3670"/>
                      <a:pt x="963" y="3671"/>
                      <a:pt x="952" y="3674"/>
                    </a:cubicBezTo>
                    <a:cubicBezTo>
                      <a:pt x="867" y="3693"/>
                      <a:pt x="813" y="3774"/>
                      <a:pt x="833" y="3858"/>
                    </a:cubicBezTo>
                    <a:cubicBezTo>
                      <a:pt x="849" y="3932"/>
                      <a:pt x="911" y="3981"/>
                      <a:pt x="983" y="3981"/>
                    </a:cubicBezTo>
                    <a:cubicBezTo>
                      <a:pt x="995" y="3981"/>
                      <a:pt x="1005" y="3981"/>
                      <a:pt x="1017" y="3977"/>
                    </a:cubicBezTo>
                    <a:cubicBezTo>
                      <a:pt x="1102" y="3958"/>
                      <a:pt x="1155" y="3877"/>
                      <a:pt x="1136" y="3793"/>
                    </a:cubicBezTo>
                    <a:cubicBezTo>
                      <a:pt x="1120" y="3720"/>
                      <a:pt x="1057" y="3670"/>
                      <a:pt x="986" y="3670"/>
                    </a:cubicBezTo>
                    <a:close/>
                    <a:moveTo>
                      <a:pt x="1249" y="4892"/>
                    </a:moveTo>
                    <a:cubicBezTo>
                      <a:pt x="1240" y="4892"/>
                      <a:pt x="1230" y="4893"/>
                      <a:pt x="1221" y="4895"/>
                    </a:cubicBezTo>
                    <a:cubicBezTo>
                      <a:pt x="1136" y="4913"/>
                      <a:pt x="1083" y="4997"/>
                      <a:pt x="1102" y="5083"/>
                    </a:cubicBezTo>
                    <a:cubicBezTo>
                      <a:pt x="1117" y="5153"/>
                      <a:pt x="1179" y="5205"/>
                      <a:pt x="1252" y="5205"/>
                    </a:cubicBezTo>
                    <a:cubicBezTo>
                      <a:pt x="1264" y="5205"/>
                      <a:pt x="1278" y="5205"/>
                      <a:pt x="1286" y="5202"/>
                    </a:cubicBezTo>
                    <a:cubicBezTo>
                      <a:pt x="1371" y="5183"/>
                      <a:pt x="1425" y="5099"/>
                      <a:pt x="1406" y="5014"/>
                    </a:cubicBezTo>
                    <a:cubicBezTo>
                      <a:pt x="1389" y="4941"/>
                      <a:pt x="1323" y="4892"/>
                      <a:pt x="1249" y="4892"/>
                    </a:cubicBezTo>
                    <a:close/>
                    <a:moveTo>
                      <a:pt x="1527" y="6115"/>
                    </a:moveTo>
                    <a:cubicBezTo>
                      <a:pt x="1515" y="6115"/>
                      <a:pt x="1502" y="6117"/>
                      <a:pt x="1490" y="6120"/>
                    </a:cubicBezTo>
                    <a:cubicBezTo>
                      <a:pt x="1406" y="6137"/>
                      <a:pt x="1352" y="6222"/>
                      <a:pt x="1371" y="6307"/>
                    </a:cubicBezTo>
                    <a:cubicBezTo>
                      <a:pt x="1387" y="6378"/>
                      <a:pt x="1452" y="6429"/>
                      <a:pt x="1525" y="6429"/>
                    </a:cubicBezTo>
                    <a:cubicBezTo>
                      <a:pt x="1537" y="6429"/>
                      <a:pt x="1547" y="6426"/>
                      <a:pt x="1559" y="6426"/>
                    </a:cubicBezTo>
                    <a:cubicBezTo>
                      <a:pt x="1644" y="6408"/>
                      <a:pt x="1698" y="6323"/>
                      <a:pt x="1678" y="6239"/>
                    </a:cubicBezTo>
                    <a:cubicBezTo>
                      <a:pt x="1663" y="6165"/>
                      <a:pt x="1599" y="6115"/>
                      <a:pt x="1527" y="6115"/>
                    </a:cubicBezTo>
                    <a:close/>
                    <a:moveTo>
                      <a:pt x="1795" y="7339"/>
                    </a:moveTo>
                    <a:cubicBezTo>
                      <a:pt x="1784" y="7339"/>
                      <a:pt x="1773" y="7340"/>
                      <a:pt x="1762" y="7343"/>
                    </a:cubicBezTo>
                    <a:cubicBezTo>
                      <a:pt x="1674" y="7362"/>
                      <a:pt x="1620" y="7443"/>
                      <a:pt x="1639" y="7528"/>
                    </a:cubicBezTo>
                    <a:cubicBezTo>
                      <a:pt x="1659" y="7599"/>
                      <a:pt x="1721" y="7650"/>
                      <a:pt x="1793" y="7650"/>
                    </a:cubicBezTo>
                    <a:cubicBezTo>
                      <a:pt x="1805" y="7650"/>
                      <a:pt x="1815" y="7650"/>
                      <a:pt x="1827" y="7647"/>
                    </a:cubicBezTo>
                    <a:cubicBezTo>
                      <a:pt x="1912" y="7628"/>
                      <a:pt x="1966" y="7544"/>
                      <a:pt x="1947" y="7462"/>
                    </a:cubicBezTo>
                    <a:cubicBezTo>
                      <a:pt x="1930" y="7389"/>
                      <a:pt x="1866" y="7339"/>
                      <a:pt x="1795" y="7339"/>
                    </a:cubicBezTo>
                    <a:close/>
                    <a:moveTo>
                      <a:pt x="2065" y="8560"/>
                    </a:moveTo>
                    <a:cubicBezTo>
                      <a:pt x="2054" y="8560"/>
                      <a:pt x="2043" y="8562"/>
                      <a:pt x="2031" y="8564"/>
                    </a:cubicBezTo>
                    <a:cubicBezTo>
                      <a:pt x="1947" y="8582"/>
                      <a:pt x="1893" y="8667"/>
                      <a:pt x="1912" y="8753"/>
                    </a:cubicBezTo>
                    <a:cubicBezTo>
                      <a:pt x="1929" y="8824"/>
                      <a:pt x="1994" y="8874"/>
                      <a:pt x="2066" y="8874"/>
                    </a:cubicBezTo>
                    <a:cubicBezTo>
                      <a:pt x="2074" y="8874"/>
                      <a:pt x="2088" y="8874"/>
                      <a:pt x="2097" y="8872"/>
                    </a:cubicBezTo>
                    <a:cubicBezTo>
                      <a:pt x="2181" y="8854"/>
                      <a:pt x="2235" y="8768"/>
                      <a:pt x="2216" y="8683"/>
                    </a:cubicBezTo>
                    <a:cubicBezTo>
                      <a:pt x="2199" y="8610"/>
                      <a:pt x="2137" y="8560"/>
                      <a:pt x="2065" y="8560"/>
                    </a:cubicBezTo>
                    <a:close/>
                    <a:moveTo>
                      <a:pt x="2337" y="9785"/>
                    </a:moveTo>
                    <a:cubicBezTo>
                      <a:pt x="2325" y="9785"/>
                      <a:pt x="2313" y="9786"/>
                      <a:pt x="2300" y="9789"/>
                    </a:cubicBezTo>
                    <a:cubicBezTo>
                      <a:pt x="2216" y="9808"/>
                      <a:pt x="2162" y="9891"/>
                      <a:pt x="2181" y="9974"/>
                    </a:cubicBezTo>
                    <a:cubicBezTo>
                      <a:pt x="2198" y="10048"/>
                      <a:pt x="2263" y="10099"/>
                      <a:pt x="2335" y="10099"/>
                    </a:cubicBezTo>
                    <a:cubicBezTo>
                      <a:pt x="2344" y="10099"/>
                      <a:pt x="2358" y="10095"/>
                      <a:pt x="2366" y="10093"/>
                    </a:cubicBezTo>
                    <a:cubicBezTo>
                      <a:pt x="2454" y="10073"/>
                      <a:pt x="2508" y="9993"/>
                      <a:pt x="2485" y="9908"/>
                    </a:cubicBezTo>
                    <a:cubicBezTo>
                      <a:pt x="2473" y="9835"/>
                      <a:pt x="2409" y="9785"/>
                      <a:pt x="2337" y="9785"/>
                    </a:cubicBezTo>
                    <a:close/>
                    <a:moveTo>
                      <a:pt x="2607" y="11006"/>
                    </a:moveTo>
                    <a:cubicBezTo>
                      <a:pt x="2595" y="11006"/>
                      <a:pt x="2583" y="11007"/>
                      <a:pt x="2571" y="11010"/>
                    </a:cubicBezTo>
                    <a:cubicBezTo>
                      <a:pt x="2485" y="11028"/>
                      <a:pt x="2431" y="11113"/>
                      <a:pt x="2452" y="11197"/>
                    </a:cubicBezTo>
                    <a:cubicBezTo>
                      <a:pt x="2467" y="11269"/>
                      <a:pt x="2533" y="11320"/>
                      <a:pt x="2604" y="11320"/>
                    </a:cubicBezTo>
                    <a:cubicBezTo>
                      <a:pt x="2614" y="11320"/>
                      <a:pt x="2627" y="11320"/>
                      <a:pt x="2639" y="11316"/>
                    </a:cubicBezTo>
                    <a:cubicBezTo>
                      <a:pt x="2723" y="11299"/>
                      <a:pt x="2777" y="11214"/>
                      <a:pt x="2758" y="11129"/>
                    </a:cubicBezTo>
                    <a:cubicBezTo>
                      <a:pt x="2741" y="11056"/>
                      <a:pt x="2678" y="11006"/>
                      <a:pt x="2607" y="11006"/>
                    </a:cubicBezTo>
                    <a:close/>
                    <a:moveTo>
                      <a:pt x="2877" y="12230"/>
                    </a:moveTo>
                    <a:cubicBezTo>
                      <a:pt x="2866" y="12230"/>
                      <a:pt x="2854" y="12231"/>
                      <a:pt x="2842" y="12234"/>
                    </a:cubicBezTo>
                    <a:cubicBezTo>
                      <a:pt x="2755" y="12252"/>
                      <a:pt x="2704" y="12336"/>
                      <a:pt x="2723" y="12422"/>
                    </a:cubicBezTo>
                    <a:cubicBezTo>
                      <a:pt x="2739" y="12493"/>
                      <a:pt x="2801" y="12544"/>
                      <a:pt x="2875" y="12544"/>
                    </a:cubicBezTo>
                    <a:cubicBezTo>
                      <a:pt x="2887" y="12544"/>
                      <a:pt x="2900" y="12541"/>
                      <a:pt x="2908" y="12541"/>
                    </a:cubicBezTo>
                    <a:cubicBezTo>
                      <a:pt x="2994" y="12518"/>
                      <a:pt x="3047" y="12437"/>
                      <a:pt x="3027" y="12353"/>
                    </a:cubicBezTo>
                    <a:cubicBezTo>
                      <a:pt x="3011" y="12280"/>
                      <a:pt x="2949" y="12230"/>
                      <a:pt x="2877" y="12230"/>
                    </a:cubicBezTo>
                    <a:close/>
                    <a:moveTo>
                      <a:pt x="3141" y="13453"/>
                    </a:moveTo>
                    <a:cubicBezTo>
                      <a:pt x="3132" y="13453"/>
                      <a:pt x="3122" y="13453"/>
                      <a:pt x="3113" y="13455"/>
                    </a:cubicBezTo>
                    <a:cubicBezTo>
                      <a:pt x="3027" y="13478"/>
                      <a:pt x="2973" y="13557"/>
                      <a:pt x="2994" y="13643"/>
                    </a:cubicBezTo>
                    <a:cubicBezTo>
                      <a:pt x="3008" y="13715"/>
                      <a:pt x="3074" y="13765"/>
                      <a:pt x="3144" y="13765"/>
                    </a:cubicBezTo>
                    <a:cubicBezTo>
                      <a:pt x="3156" y="13765"/>
                      <a:pt x="3169" y="13765"/>
                      <a:pt x="3178" y="13762"/>
                    </a:cubicBezTo>
                    <a:cubicBezTo>
                      <a:pt x="3263" y="13743"/>
                      <a:pt x="3317" y="13659"/>
                      <a:pt x="3298" y="13574"/>
                    </a:cubicBezTo>
                    <a:cubicBezTo>
                      <a:pt x="3284" y="13501"/>
                      <a:pt x="3216" y="13453"/>
                      <a:pt x="3141" y="13453"/>
                    </a:cubicBezTo>
                    <a:close/>
                    <a:moveTo>
                      <a:pt x="3418" y="14675"/>
                    </a:moveTo>
                    <a:cubicBezTo>
                      <a:pt x="3406" y="14675"/>
                      <a:pt x="3394" y="14677"/>
                      <a:pt x="3382" y="14680"/>
                    </a:cubicBezTo>
                    <a:cubicBezTo>
                      <a:pt x="3298" y="14698"/>
                      <a:pt x="3244" y="14782"/>
                      <a:pt x="3263" y="14867"/>
                    </a:cubicBezTo>
                    <a:cubicBezTo>
                      <a:pt x="3277" y="14938"/>
                      <a:pt x="3343" y="14989"/>
                      <a:pt x="3417" y="14989"/>
                    </a:cubicBezTo>
                    <a:cubicBezTo>
                      <a:pt x="3425" y="14989"/>
                      <a:pt x="3438" y="14986"/>
                      <a:pt x="3450" y="14986"/>
                    </a:cubicBezTo>
                    <a:cubicBezTo>
                      <a:pt x="3536" y="14968"/>
                      <a:pt x="3589" y="14883"/>
                      <a:pt x="3569" y="14799"/>
                    </a:cubicBezTo>
                    <a:cubicBezTo>
                      <a:pt x="3554" y="14725"/>
                      <a:pt x="3490" y="14675"/>
                      <a:pt x="3418" y="14675"/>
                    </a:cubicBezTo>
                    <a:close/>
                    <a:moveTo>
                      <a:pt x="3686" y="15899"/>
                    </a:moveTo>
                    <a:cubicBezTo>
                      <a:pt x="3674" y="15899"/>
                      <a:pt x="3662" y="15901"/>
                      <a:pt x="3650" y="15903"/>
                    </a:cubicBezTo>
                    <a:cubicBezTo>
                      <a:pt x="3566" y="15922"/>
                      <a:pt x="3516" y="16003"/>
                      <a:pt x="3531" y="16088"/>
                    </a:cubicBezTo>
                    <a:cubicBezTo>
                      <a:pt x="3550" y="16164"/>
                      <a:pt x="3613" y="16211"/>
                      <a:pt x="3685" y="16211"/>
                    </a:cubicBezTo>
                    <a:cubicBezTo>
                      <a:pt x="3697" y="16211"/>
                      <a:pt x="3706" y="16211"/>
                      <a:pt x="3718" y="16207"/>
                    </a:cubicBezTo>
                    <a:cubicBezTo>
                      <a:pt x="3804" y="16188"/>
                      <a:pt x="3857" y="16107"/>
                      <a:pt x="3837" y="16022"/>
                    </a:cubicBezTo>
                    <a:cubicBezTo>
                      <a:pt x="3822" y="15949"/>
                      <a:pt x="3759" y="15899"/>
                      <a:pt x="3686" y="15899"/>
                    </a:cubicBezTo>
                    <a:close/>
                    <a:moveTo>
                      <a:pt x="3957" y="17121"/>
                    </a:moveTo>
                    <a:cubicBezTo>
                      <a:pt x="3946" y="17121"/>
                      <a:pt x="3935" y="17122"/>
                      <a:pt x="3923" y="17124"/>
                    </a:cubicBezTo>
                    <a:cubicBezTo>
                      <a:pt x="3837" y="17142"/>
                      <a:pt x="3784" y="17227"/>
                      <a:pt x="3804" y="17313"/>
                    </a:cubicBezTo>
                    <a:cubicBezTo>
                      <a:pt x="3819" y="17385"/>
                      <a:pt x="3885" y="17434"/>
                      <a:pt x="3956" y="17434"/>
                    </a:cubicBezTo>
                    <a:cubicBezTo>
                      <a:pt x="3966" y="17434"/>
                      <a:pt x="3979" y="17434"/>
                      <a:pt x="3989" y="17432"/>
                    </a:cubicBezTo>
                    <a:cubicBezTo>
                      <a:pt x="4073" y="17414"/>
                      <a:pt x="4127" y="17328"/>
                      <a:pt x="4108" y="17244"/>
                    </a:cubicBezTo>
                    <a:cubicBezTo>
                      <a:pt x="4090" y="17170"/>
                      <a:pt x="4028" y="17121"/>
                      <a:pt x="3957"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1749425" y="3855850"/>
                <a:ext cx="76175" cy="313550"/>
              </a:xfrm>
              <a:custGeom>
                <a:avLst/>
                <a:gdLst/>
                <a:ahLst/>
                <a:cxnLst/>
                <a:rect l="l" t="t" r="r" b="b"/>
                <a:pathLst>
                  <a:path w="3047" h="12542" extrusionOk="0">
                    <a:moveTo>
                      <a:pt x="173" y="1"/>
                    </a:moveTo>
                    <a:cubicBezTo>
                      <a:pt x="162" y="1"/>
                      <a:pt x="151" y="2"/>
                      <a:pt x="140" y="4"/>
                    </a:cubicBezTo>
                    <a:cubicBezTo>
                      <a:pt x="54" y="25"/>
                      <a:pt x="0" y="104"/>
                      <a:pt x="21" y="189"/>
                    </a:cubicBezTo>
                    <a:cubicBezTo>
                      <a:pt x="36" y="264"/>
                      <a:pt x="99" y="314"/>
                      <a:pt x="171" y="314"/>
                    </a:cubicBezTo>
                    <a:cubicBezTo>
                      <a:pt x="183" y="314"/>
                      <a:pt x="193" y="312"/>
                      <a:pt x="205" y="308"/>
                    </a:cubicBezTo>
                    <a:cubicBezTo>
                      <a:pt x="290" y="289"/>
                      <a:pt x="343" y="209"/>
                      <a:pt x="324" y="124"/>
                    </a:cubicBezTo>
                    <a:cubicBezTo>
                      <a:pt x="307" y="50"/>
                      <a:pt x="242" y="1"/>
                      <a:pt x="173" y="1"/>
                    </a:cubicBezTo>
                    <a:close/>
                    <a:moveTo>
                      <a:pt x="443" y="1222"/>
                    </a:moveTo>
                    <a:cubicBezTo>
                      <a:pt x="432" y="1222"/>
                      <a:pt x="421" y="1223"/>
                      <a:pt x="409" y="1226"/>
                    </a:cubicBezTo>
                    <a:cubicBezTo>
                      <a:pt x="324" y="1246"/>
                      <a:pt x="271" y="1328"/>
                      <a:pt x="290" y="1414"/>
                    </a:cubicBezTo>
                    <a:cubicBezTo>
                      <a:pt x="307" y="1485"/>
                      <a:pt x="372" y="1535"/>
                      <a:pt x="444" y="1535"/>
                    </a:cubicBezTo>
                    <a:cubicBezTo>
                      <a:pt x="452" y="1535"/>
                      <a:pt x="465" y="1535"/>
                      <a:pt x="475" y="1533"/>
                    </a:cubicBezTo>
                    <a:cubicBezTo>
                      <a:pt x="559" y="1515"/>
                      <a:pt x="612" y="1430"/>
                      <a:pt x="596" y="1345"/>
                    </a:cubicBezTo>
                    <a:cubicBezTo>
                      <a:pt x="578" y="1272"/>
                      <a:pt x="515" y="1222"/>
                      <a:pt x="443" y="1222"/>
                    </a:cubicBezTo>
                    <a:close/>
                    <a:moveTo>
                      <a:pt x="713" y="2446"/>
                    </a:moveTo>
                    <a:cubicBezTo>
                      <a:pt x="702" y="2446"/>
                      <a:pt x="690" y="2448"/>
                      <a:pt x="678" y="2450"/>
                    </a:cubicBezTo>
                    <a:cubicBezTo>
                      <a:pt x="594" y="2469"/>
                      <a:pt x="540" y="2549"/>
                      <a:pt x="559" y="2635"/>
                    </a:cubicBezTo>
                    <a:cubicBezTo>
                      <a:pt x="576" y="2709"/>
                      <a:pt x="641" y="2760"/>
                      <a:pt x="713" y="2760"/>
                    </a:cubicBezTo>
                    <a:cubicBezTo>
                      <a:pt x="721" y="2760"/>
                      <a:pt x="735" y="2756"/>
                      <a:pt x="746" y="2754"/>
                    </a:cubicBezTo>
                    <a:cubicBezTo>
                      <a:pt x="832" y="2739"/>
                      <a:pt x="886" y="2654"/>
                      <a:pt x="865" y="2569"/>
                    </a:cubicBezTo>
                    <a:cubicBezTo>
                      <a:pt x="851" y="2496"/>
                      <a:pt x="785" y="2446"/>
                      <a:pt x="713" y="2446"/>
                    </a:cubicBezTo>
                    <a:close/>
                    <a:moveTo>
                      <a:pt x="980" y="3668"/>
                    </a:moveTo>
                    <a:cubicBezTo>
                      <a:pt x="970" y="3668"/>
                      <a:pt x="959" y="3669"/>
                      <a:pt x="948" y="3671"/>
                    </a:cubicBezTo>
                    <a:cubicBezTo>
                      <a:pt x="863" y="3689"/>
                      <a:pt x="814" y="3774"/>
                      <a:pt x="828" y="3859"/>
                    </a:cubicBezTo>
                    <a:cubicBezTo>
                      <a:pt x="846" y="3930"/>
                      <a:pt x="911" y="3981"/>
                      <a:pt x="982" y="3981"/>
                    </a:cubicBezTo>
                    <a:cubicBezTo>
                      <a:pt x="994" y="3981"/>
                      <a:pt x="1005" y="3981"/>
                      <a:pt x="1017" y="3978"/>
                    </a:cubicBezTo>
                    <a:cubicBezTo>
                      <a:pt x="1101" y="3960"/>
                      <a:pt x="1155" y="3878"/>
                      <a:pt x="1136" y="3791"/>
                    </a:cubicBezTo>
                    <a:cubicBezTo>
                      <a:pt x="1119" y="3716"/>
                      <a:pt x="1054" y="3668"/>
                      <a:pt x="980" y="3668"/>
                    </a:cubicBezTo>
                    <a:close/>
                    <a:moveTo>
                      <a:pt x="1255" y="4891"/>
                    </a:moveTo>
                    <a:cubicBezTo>
                      <a:pt x="1243" y="4891"/>
                      <a:pt x="1232" y="4892"/>
                      <a:pt x="1220" y="4895"/>
                    </a:cubicBezTo>
                    <a:cubicBezTo>
                      <a:pt x="1136" y="4913"/>
                      <a:pt x="1082" y="4999"/>
                      <a:pt x="1101" y="5083"/>
                    </a:cubicBezTo>
                    <a:cubicBezTo>
                      <a:pt x="1117" y="5155"/>
                      <a:pt x="1182" y="5205"/>
                      <a:pt x="1251" y="5205"/>
                    </a:cubicBezTo>
                    <a:cubicBezTo>
                      <a:pt x="1263" y="5205"/>
                      <a:pt x="1278" y="5202"/>
                      <a:pt x="1286" y="5202"/>
                    </a:cubicBezTo>
                    <a:cubicBezTo>
                      <a:pt x="1370" y="5185"/>
                      <a:pt x="1424" y="5100"/>
                      <a:pt x="1405" y="5014"/>
                    </a:cubicBezTo>
                    <a:cubicBezTo>
                      <a:pt x="1389" y="4941"/>
                      <a:pt x="1326" y="4891"/>
                      <a:pt x="1255" y="4891"/>
                    </a:cubicBezTo>
                    <a:close/>
                    <a:moveTo>
                      <a:pt x="1524" y="6116"/>
                    </a:moveTo>
                    <a:cubicBezTo>
                      <a:pt x="1513" y="6116"/>
                      <a:pt x="1501" y="6117"/>
                      <a:pt x="1490" y="6120"/>
                    </a:cubicBezTo>
                    <a:cubicBezTo>
                      <a:pt x="1405" y="6134"/>
                      <a:pt x="1351" y="6220"/>
                      <a:pt x="1370" y="6304"/>
                    </a:cubicBezTo>
                    <a:cubicBezTo>
                      <a:pt x="1386" y="6376"/>
                      <a:pt x="1451" y="6426"/>
                      <a:pt x="1524" y="6426"/>
                    </a:cubicBezTo>
                    <a:cubicBezTo>
                      <a:pt x="1532" y="6426"/>
                      <a:pt x="1547" y="6426"/>
                      <a:pt x="1559" y="6424"/>
                    </a:cubicBezTo>
                    <a:cubicBezTo>
                      <a:pt x="1643" y="6405"/>
                      <a:pt x="1697" y="6324"/>
                      <a:pt x="1678" y="6239"/>
                    </a:cubicBezTo>
                    <a:cubicBezTo>
                      <a:pt x="1662" y="6166"/>
                      <a:pt x="1597" y="6116"/>
                      <a:pt x="1524" y="6116"/>
                    </a:cubicBezTo>
                    <a:close/>
                    <a:moveTo>
                      <a:pt x="1793" y="7337"/>
                    </a:moveTo>
                    <a:cubicBezTo>
                      <a:pt x="1781" y="7337"/>
                      <a:pt x="1770" y="7338"/>
                      <a:pt x="1758" y="7341"/>
                    </a:cubicBezTo>
                    <a:cubicBezTo>
                      <a:pt x="1673" y="7359"/>
                      <a:pt x="1619" y="7443"/>
                      <a:pt x="1639" y="7528"/>
                    </a:cubicBezTo>
                    <a:cubicBezTo>
                      <a:pt x="1655" y="7599"/>
                      <a:pt x="1721" y="7651"/>
                      <a:pt x="1792" y="7651"/>
                    </a:cubicBezTo>
                    <a:cubicBezTo>
                      <a:pt x="1804" y="7651"/>
                      <a:pt x="1815" y="7647"/>
                      <a:pt x="1827" y="7647"/>
                    </a:cubicBezTo>
                    <a:cubicBezTo>
                      <a:pt x="1911" y="7629"/>
                      <a:pt x="1965" y="7545"/>
                      <a:pt x="1946" y="7460"/>
                    </a:cubicBezTo>
                    <a:cubicBezTo>
                      <a:pt x="1931" y="7386"/>
                      <a:pt x="1866" y="7337"/>
                      <a:pt x="1793" y="7337"/>
                    </a:cubicBezTo>
                    <a:close/>
                    <a:moveTo>
                      <a:pt x="2065" y="8561"/>
                    </a:moveTo>
                    <a:cubicBezTo>
                      <a:pt x="2054" y="8561"/>
                      <a:pt x="2042" y="8562"/>
                      <a:pt x="2030" y="8565"/>
                    </a:cubicBezTo>
                    <a:cubicBezTo>
                      <a:pt x="1946" y="8585"/>
                      <a:pt x="1892" y="8665"/>
                      <a:pt x="1911" y="8749"/>
                    </a:cubicBezTo>
                    <a:cubicBezTo>
                      <a:pt x="1928" y="8825"/>
                      <a:pt x="1994" y="8874"/>
                      <a:pt x="2061" y="8874"/>
                    </a:cubicBezTo>
                    <a:cubicBezTo>
                      <a:pt x="2073" y="8874"/>
                      <a:pt x="2088" y="8872"/>
                      <a:pt x="2096" y="8868"/>
                    </a:cubicBezTo>
                    <a:cubicBezTo>
                      <a:pt x="2181" y="8849"/>
                      <a:pt x="2234" y="8769"/>
                      <a:pt x="2215" y="8684"/>
                    </a:cubicBezTo>
                    <a:cubicBezTo>
                      <a:pt x="2199" y="8611"/>
                      <a:pt x="2136" y="8561"/>
                      <a:pt x="2065" y="8561"/>
                    </a:cubicBezTo>
                    <a:close/>
                    <a:moveTo>
                      <a:pt x="2335" y="9782"/>
                    </a:moveTo>
                    <a:cubicBezTo>
                      <a:pt x="2323" y="9782"/>
                      <a:pt x="2311" y="9783"/>
                      <a:pt x="2300" y="9786"/>
                    </a:cubicBezTo>
                    <a:cubicBezTo>
                      <a:pt x="2215" y="9804"/>
                      <a:pt x="2162" y="9889"/>
                      <a:pt x="2181" y="9974"/>
                    </a:cubicBezTo>
                    <a:cubicBezTo>
                      <a:pt x="2197" y="10045"/>
                      <a:pt x="2263" y="10095"/>
                      <a:pt x="2334" y="10095"/>
                    </a:cubicBezTo>
                    <a:cubicBezTo>
                      <a:pt x="2344" y="10095"/>
                      <a:pt x="2357" y="10095"/>
                      <a:pt x="2369" y="10093"/>
                    </a:cubicBezTo>
                    <a:cubicBezTo>
                      <a:pt x="2451" y="10075"/>
                      <a:pt x="2507" y="9991"/>
                      <a:pt x="2488" y="9905"/>
                    </a:cubicBezTo>
                    <a:cubicBezTo>
                      <a:pt x="2473" y="9832"/>
                      <a:pt x="2407" y="9782"/>
                      <a:pt x="2335" y="9782"/>
                    </a:cubicBezTo>
                    <a:close/>
                    <a:moveTo>
                      <a:pt x="2605" y="11007"/>
                    </a:moveTo>
                    <a:cubicBezTo>
                      <a:pt x="2593" y="11007"/>
                      <a:pt x="2582" y="11008"/>
                      <a:pt x="2570" y="11010"/>
                    </a:cubicBezTo>
                    <a:cubicBezTo>
                      <a:pt x="2484" y="11029"/>
                      <a:pt x="2431" y="11113"/>
                      <a:pt x="2451" y="11195"/>
                    </a:cubicBezTo>
                    <a:cubicBezTo>
                      <a:pt x="2465" y="11271"/>
                      <a:pt x="2532" y="11320"/>
                      <a:pt x="2604" y="11320"/>
                    </a:cubicBezTo>
                    <a:cubicBezTo>
                      <a:pt x="2613" y="11320"/>
                      <a:pt x="2626" y="11317"/>
                      <a:pt x="2638" y="11314"/>
                    </a:cubicBezTo>
                    <a:cubicBezTo>
                      <a:pt x="2723" y="11295"/>
                      <a:pt x="2776" y="11214"/>
                      <a:pt x="2757" y="11130"/>
                    </a:cubicBezTo>
                    <a:cubicBezTo>
                      <a:pt x="2742" y="11057"/>
                      <a:pt x="2677" y="11007"/>
                      <a:pt x="2605" y="11007"/>
                    </a:cubicBezTo>
                    <a:close/>
                    <a:moveTo>
                      <a:pt x="2874" y="12228"/>
                    </a:moveTo>
                    <a:cubicBezTo>
                      <a:pt x="2863" y="12228"/>
                      <a:pt x="2852" y="12229"/>
                      <a:pt x="2842" y="12232"/>
                    </a:cubicBezTo>
                    <a:cubicBezTo>
                      <a:pt x="2757" y="12254"/>
                      <a:pt x="2704" y="12334"/>
                      <a:pt x="2723" y="12419"/>
                    </a:cubicBezTo>
                    <a:cubicBezTo>
                      <a:pt x="2738" y="12493"/>
                      <a:pt x="2800" y="12541"/>
                      <a:pt x="2874" y="12541"/>
                    </a:cubicBezTo>
                    <a:cubicBezTo>
                      <a:pt x="2886" y="12541"/>
                      <a:pt x="2895" y="12541"/>
                      <a:pt x="2907" y="12538"/>
                    </a:cubicBezTo>
                    <a:cubicBezTo>
                      <a:pt x="2993" y="12520"/>
                      <a:pt x="3047" y="12435"/>
                      <a:pt x="3026" y="12351"/>
                    </a:cubicBezTo>
                    <a:cubicBezTo>
                      <a:pt x="3010" y="12276"/>
                      <a:pt x="2944" y="12228"/>
                      <a:pt x="2874" y="122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1712575" y="3928650"/>
                <a:ext cx="55875" cy="221875"/>
              </a:xfrm>
              <a:custGeom>
                <a:avLst/>
                <a:gdLst/>
                <a:ahLst/>
                <a:cxnLst/>
                <a:rect l="l" t="t" r="r" b="b"/>
                <a:pathLst>
                  <a:path w="2235" h="8875" extrusionOk="0">
                    <a:moveTo>
                      <a:pt x="172" y="0"/>
                    </a:moveTo>
                    <a:cubicBezTo>
                      <a:pt x="161" y="0"/>
                      <a:pt x="150" y="2"/>
                      <a:pt x="139" y="4"/>
                    </a:cubicBezTo>
                    <a:cubicBezTo>
                      <a:pt x="54" y="23"/>
                      <a:pt x="1" y="104"/>
                      <a:pt x="20" y="189"/>
                    </a:cubicBezTo>
                    <a:cubicBezTo>
                      <a:pt x="36" y="265"/>
                      <a:pt x="98" y="314"/>
                      <a:pt x="170" y="314"/>
                    </a:cubicBezTo>
                    <a:cubicBezTo>
                      <a:pt x="182" y="314"/>
                      <a:pt x="192" y="312"/>
                      <a:pt x="204" y="308"/>
                    </a:cubicBezTo>
                    <a:cubicBezTo>
                      <a:pt x="289" y="289"/>
                      <a:pt x="343" y="208"/>
                      <a:pt x="323" y="123"/>
                    </a:cubicBezTo>
                    <a:cubicBezTo>
                      <a:pt x="307" y="50"/>
                      <a:pt x="243" y="0"/>
                      <a:pt x="172" y="0"/>
                    </a:cubicBezTo>
                    <a:close/>
                    <a:moveTo>
                      <a:pt x="443" y="1221"/>
                    </a:moveTo>
                    <a:cubicBezTo>
                      <a:pt x="431" y="1221"/>
                      <a:pt x="420" y="1223"/>
                      <a:pt x="408" y="1225"/>
                    </a:cubicBezTo>
                    <a:cubicBezTo>
                      <a:pt x="323" y="1243"/>
                      <a:pt x="270" y="1328"/>
                      <a:pt x="289" y="1412"/>
                    </a:cubicBezTo>
                    <a:cubicBezTo>
                      <a:pt x="304" y="1485"/>
                      <a:pt x="371" y="1535"/>
                      <a:pt x="443" y="1535"/>
                    </a:cubicBezTo>
                    <a:cubicBezTo>
                      <a:pt x="452" y="1535"/>
                      <a:pt x="465" y="1535"/>
                      <a:pt x="474" y="1531"/>
                    </a:cubicBezTo>
                    <a:cubicBezTo>
                      <a:pt x="559" y="1514"/>
                      <a:pt x="611" y="1429"/>
                      <a:pt x="596" y="1344"/>
                    </a:cubicBezTo>
                    <a:cubicBezTo>
                      <a:pt x="577" y="1271"/>
                      <a:pt x="515" y="1221"/>
                      <a:pt x="443" y="1221"/>
                    </a:cubicBezTo>
                    <a:close/>
                    <a:moveTo>
                      <a:pt x="715" y="2446"/>
                    </a:moveTo>
                    <a:cubicBezTo>
                      <a:pt x="703" y="2446"/>
                      <a:pt x="691" y="2447"/>
                      <a:pt x="679" y="2450"/>
                    </a:cubicBezTo>
                    <a:cubicBezTo>
                      <a:pt x="593" y="2468"/>
                      <a:pt x="539" y="2553"/>
                      <a:pt x="559" y="2637"/>
                    </a:cubicBezTo>
                    <a:cubicBezTo>
                      <a:pt x="574" y="2709"/>
                      <a:pt x="638" y="2759"/>
                      <a:pt x="709" y="2759"/>
                    </a:cubicBezTo>
                    <a:cubicBezTo>
                      <a:pt x="710" y="2759"/>
                      <a:pt x="711" y="2759"/>
                      <a:pt x="712" y="2759"/>
                    </a:cubicBezTo>
                    <a:cubicBezTo>
                      <a:pt x="721" y="2759"/>
                      <a:pt x="735" y="2756"/>
                      <a:pt x="746" y="2753"/>
                    </a:cubicBezTo>
                    <a:cubicBezTo>
                      <a:pt x="831" y="2738"/>
                      <a:pt x="885" y="2654"/>
                      <a:pt x="866" y="2569"/>
                    </a:cubicBezTo>
                    <a:cubicBezTo>
                      <a:pt x="850" y="2496"/>
                      <a:pt x="786" y="2446"/>
                      <a:pt x="715" y="2446"/>
                    </a:cubicBezTo>
                    <a:close/>
                    <a:moveTo>
                      <a:pt x="979" y="3668"/>
                    </a:moveTo>
                    <a:cubicBezTo>
                      <a:pt x="969" y="3668"/>
                      <a:pt x="958" y="3669"/>
                      <a:pt x="948" y="3671"/>
                    </a:cubicBezTo>
                    <a:cubicBezTo>
                      <a:pt x="863" y="3693"/>
                      <a:pt x="813" y="3774"/>
                      <a:pt x="829" y="3858"/>
                    </a:cubicBezTo>
                    <a:cubicBezTo>
                      <a:pt x="847" y="3931"/>
                      <a:pt x="908" y="3981"/>
                      <a:pt x="982" y="3981"/>
                    </a:cubicBezTo>
                    <a:cubicBezTo>
                      <a:pt x="994" y="3981"/>
                      <a:pt x="1004" y="3981"/>
                      <a:pt x="1016" y="3977"/>
                    </a:cubicBezTo>
                    <a:cubicBezTo>
                      <a:pt x="1101" y="3960"/>
                      <a:pt x="1155" y="3875"/>
                      <a:pt x="1135" y="3790"/>
                    </a:cubicBezTo>
                    <a:cubicBezTo>
                      <a:pt x="1119" y="3715"/>
                      <a:pt x="1052" y="3668"/>
                      <a:pt x="979" y="3668"/>
                    </a:cubicBezTo>
                    <a:close/>
                    <a:moveTo>
                      <a:pt x="1253" y="4891"/>
                    </a:moveTo>
                    <a:cubicBezTo>
                      <a:pt x="1242" y="4891"/>
                      <a:pt x="1230" y="4892"/>
                      <a:pt x="1218" y="4895"/>
                    </a:cubicBezTo>
                    <a:cubicBezTo>
                      <a:pt x="1134" y="4913"/>
                      <a:pt x="1080" y="4997"/>
                      <a:pt x="1099" y="5083"/>
                    </a:cubicBezTo>
                    <a:cubicBezTo>
                      <a:pt x="1116" y="5156"/>
                      <a:pt x="1181" y="5205"/>
                      <a:pt x="1253" y="5205"/>
                    </a:cubicBezTo>
                    <a:cubicBezTo>
                      <a:pt x="1262" y="5205"/>
                      <a:pt x="1275" y="5205"/>
                      <a:pt x="1284" y="5202"/>
                    </a:cubicBezTo>
                    <a:cubicBezTo>
                      <a:pt x="1370" y="5184"/>
                      <a:pt x="1423" y="5099"/>
                      <a:pt x="1403" y="5014"/>
                    </a:cubicBezTo>
                    <a:cubicBezTo>
                      <a:pt x="1386" y="4941"/>
                      <a:pt x="1325" y="4891"/>
                      <a:pt x="1253" y="4891"/>
                    </a:cubicBezTo>
                    <a:close/>
                    <a:moveTo>
                      <a:pt x="1525" y="6115"/>
                    </a:moveTo>
                    <a:cubicBezTo>
                      <a:pt x="1513" y="6115"/>
                      <a:pt x="1501" y="6117"/>
                      <a:pt x="1489" y="6120"/>
                    </a:cubicBezTo>
                    <a:cubicBezTo>
                      <a:pt x="1403" y="6139"/>
                      <a:pt x="1349" y="6218"/>
                      <a:pt x="1370" y="6304"/>
                    </a:cubicBezTo>
                    <a:cubicBezTo>
                      <a:pt x="1385" y="6379"/>
                      <a:pt x="1451" y="6426"/>
                      <a:pt x="1522" y="6426"/>
                    </a:cubicBezTo>
                    <a:cubicBezTo>
                      <a:pt x="1532" y="6426"/>
                      <a:pt x="1545" y="6426"/>
                      <a:pt x="1557" y="6423"/>
                    </a:cubicBezTo>
                    <a:cubicBezTo>
                      <a:pt x="1641" y="6403"/>
                      <a:pt x="1695" y="6323"/>
                      <a:pt x="1676" y="6239"/>
                    </a:cubicBezTo>
                    <a:cubicBezTo>
                      <a:pt x="1659" y="6165"/>
                      <a:pt x="1596" y="6115"/>
                      <a:pt x="1525" y="6115"/>
                    </a:cubicBezTo>
                    <a:close/>
                    <a:moveTo>
                      <a:pt x="1794" y="7336"/>
                    </a:moveTo>
                    <a:cubicBezTo>
                      <a:pt x="1782" y="7336"/>
                      <a:pt x="1770" y="7338"/>
                      <a:pt x="1758" y="7341"/>
                    </a:cubicBezTo>
                    <a:cubicBezTo>
                      <a:pt x="1673" y="7359"/>
                      <a:pt x="1620" y="7443"/>
                      <a:pt x="1639" y="7528"/>
                    </a:cubicBezTo>
                    <a:cubicBezTo>
                      <a:pt x="1658" y="7600"/>
                      <a:pt x="1721" y="7650"/>
                      <a:pt x="1792" y="7650"/>
                    </a:cubicBezTo>
                    <a:cubicBezTo>
                      <a:pt x="1803" y="7650"/>
                      <a:pt x="1814" y="7650"/>
                      <a:pt x="1826" y="7647"/>
                    </a:cubicBezTo>
                    <a:cubicBezTo>
                      <a:pt x="1912" y="7629"/>
                      <a:pt x="1964" y="7544"/>
                      <a:pt x="1945" y="7460"/>
                    </a:cubicBezTo>
                    <a:cubicBezTo>
                      <a:pt x="1930" y="7386"/>
                      <a:pt x="1865" y="7336"/>
                      <a:pt x="1794" y="7336"/>
                    </a:cubicBezTo>
                    <a:close/>
                    <a:moveTo>
                      <a:pt x="2065" y="8560"/>
                    </a:moveTo>
                    <a:cubicBezTo>
                      <a:pt x="2054" y="8560"/>
                      <a:pt x="2042" y="8562"/>
                      <a:pt x="2031" y="8564"/>
                    </a:cubicBezTo>
                    <a:cubicBezTo>
                      <a:pt x="1945" y="8583"/>
                      <a:pt x="1891" y="8664"/>
                      <a:pt x="1912" y="8749"/>
                    </a:cubicBezTo>
                    <a:cubicBezTo>
                      <a:pt x="1927" y="8824"/>
                      <a:pt x="1989" y="8874"/>
                      <a:pt x="2059" y="8874"/>
                    </a:cubicBezTo>
                    <a:cubicBezTo>
                      <a:pt x="2060" y="8874"/>
                      <a:pt x="2061" y="8874"/>
                      <a:pt x="2062" y="8874"/>
                    </a:cubicBezTo>
                    <a:cubicBezTo>
                      <a:pt x="2074" y="8874"/>
                      <a:pt x="2087" y="8872"/>
                      <a:pt x="2096" y="8868"/>
                    </a:cubicBezTo>
                    <a:cubicBezTo>
                      <a:pt x="2181" y="8849"/>
                      <a:pt x="2234" y="8768"/>
                      <a:pt x="2215" y="8683"/>
                    </a:cubicBezTo>
                    <a:cubicBezTo>
                      <a:pt x="2198" y="8610"/>
                      <a:pt x="2136"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1788875" y="3776550"/>
                <a:ext cx="103250" cy="435925"/>
              </a:xfrm>
              <a:custGeom>
                <a:avLst/>
                <a:gdLst/>
                <a:ahLst/>
                <a:cxnLst/>
                <a:rect l="l" t="t" r="r" b="b"/>
                <a:pathLst>
                  <a:path w="4130" h="17437" extrusionOk="0">
                    <a:moveTo>
                      <a:pt x="175" y="1"/>
                    </a:moveTo>
                    <a:cubicBezTo>
                      <a:pt x="164" y="1"/>
                      <a:pt x="152" y="2"/>
                      <a:pt x="140" y="5"/>
                    </a:cubicBezTo>
                    <a:cubicBezTo>
                      <a:pt x="55" y="23"/>
                      <a:pt x="1" y="107"/>
                      <a:pt x="21" y="192"/>
                    </a:cubicBezTo>
                    <a:cubicBezTo>
                      <a:pt x="37" y="263"/>
                      <a:pt x="102" y="315"/>
                      <a:pt x="174" y="315"/>
                    </a:cubicBezTo>
                    <a:cubicBezTo>
                      <a:pt x="186" y="315"/>
                      <a:pt x="196" y="315"/>
                      <a:pt x="208" y="311"/>
                    </a:cubicBezTo>
                    <a:cubicBezTo>
                      <a:pt x="293" y="293"/>
                      <a:pt x="346" y="209"/>
                      <a:pt x="327" y="124"/>
                    </a:cubicBezTo>
                    <a:cubicBezTo>
                      <a:pt x="312" y="50"/>
                      <a:pt x="247" y="1"/>
                      <a:pt x="175" y="1"/>
                    </a:cubicBezTo>
                    <a:close/>
                    <a:moveTo>
                      <a:pt x="444" y="1225"/>
                    </a:moveTo>
                    <a:cubicBezTo>
                      <a:pt x="433" y="1225"/>
                      <a:pt x="421" y="1226"/>
                      <a:pt x="410" y="1228"/>
                    </a:cubicBezTo>
                    <a:cubicBezTo>
                      <a:pt x="327" y="1248"/>
                      <a:pt x="271" y="1329"/>
                      <a:pt x="290" y="1413"/>
                    </a:cubicBezTo>
                    <a:cubicBezTo>
                      <a:pt x="310" y="1488"/>
                      <a:pt x="373" y="1538"/>
                      <a:pt x="444" y="1538"/>
                    </a:cubicBezTo>
                    <a:cubicBezTo>
                      <a:pt x="456" y="1538"/>
                      <a:pt x="466" y="1536"/>
                      <a:pt x="478" y="1532"/>
                    </a:cubicBezTo>
                    <a:cubicBezTo>
                      <a:pt x="563" y="1513"/>
                      <a:pt x="617" y="1433"/>
                      <a:pt x="597" y="1348"/>
                    </a:cubicBezTo>
                    <a:cubicBezTo>
                      <a:pt x="581" y="1275"/>
                      <a:pt x="516" y="1225"/>
                      <a:pt x="444" y="1225"/>
                    </a:cubicBezTo>
                    <a:close/>
                    <a:moveTo>
                      <a:pt x="717" y="2446"/>
                    </a:moveTo>
                    <a:cubicBezTo>
                      <a:pt x="705" y="2446"/>
                      <a:pt x="694" y="2447"/>
                      <a:pt x="682" y="2450"/>
                    </a:cubicBezTo>
                    <a:cubicBezTo>
                      <a:pt x="597" y="2467"/>
                      <a:pt x="543" y="2552"/>
                      <a:pt x="563" y="2638"/>
                    </a:cubicBezTo>
                    <a:cubicBezTo>
                      <a:pt x="578" y="2709"/>
                      <a:pt x="641" y="2759"/>
                      <a:pt x="716" y="2759"/>
                    </a:cubicBezTo>
                    <a:cubicBezTo>
                      <a:pt x="725" y="2759"/>
                      <a:pt x="738" y="2759"/>
                      <a:pt x="748" y="2757"/>
                    </a:cubicBezTo>
                    <a:cubicBezTo>
                      <a:pt x="833" y="2739"/>
                      <a:pt x="886" y="2655"/>
                      <a:pt x="867" y="2569"/>
                    </a:cubicBezTo>
                    <a:cubicBezTo>
                      <a:pt x="850" y="2496"/>
                      <a:pt x="788" y="2446"/>
                      <a:pt x="717" y="2446"/>
                    </a:cubicBezTo>
                    <a:close/>
                    <a:moveTo>
                      <a:pt x="986" y="3671"/>
                    </a:moveTo>
                    <a:cubicBezTo>
                      <a:pt x="975" y="3671"/>
                      <a:pt x="963" y="3672"/>
                      <a:pt x="952" y="3674"/>
                    </a:cubicBezTo>
                    <a:cubicBezTo>
                      <a:pt x="867" y="3692"/>
                      <a:pt x="813" y="3777"/>
                      <a:pt x="833" y="3861"/>
                    </a:cubicBezTo>
                    <a:cubicBezTo>
                      <a:pt x="847" y="3935"/>
                      <a:pt x="912" y="3984"/>
                      <a:pt x="986" y="3984"/>
                    </a:cubicBezTo>
                    <a:cubicBezTo>
                      <a:pt x="995" y="3984"/>
                      <a:pt x="1008" y="3981"/>
                      <a:pt x="1020" y="3981"/>
                    </a:cubicBezTo>
                    <a:cubicBezTo>
                      <a:pt x="1102" y="3959"/>
                      <a:pt x="1159" y="3878"/>
                      <a:pt x="1139" y="3794"/>
                    </a:cubicBezTo>
                    <a:cubicBezTo>
                      <a:pt x="1123" y="3720"/>
                      <a:pt x="1058" y="3671"/>
                      <a:pt x="986" y="3671"/>
                    </a:cubicBezTo>
                    <a:close/>
                    <a:moveTo>
                      <a:pt x="1250" y="4893"/>
                    </a:moveTo>
                    <a:cubicBezTo>
                      <a:pt x="1240" y="4893"/>
                      <a:pt x="1230" y="4894"/>
                      <a:pt x="1220" y="4896"/>
                    </a:cubicBezTo>
                    <a:cubicBezTo>
                      <a:pt x="1135" y="4918"/>
                      <a:pt x="1082" y="4998"/>
                      <a:pt x="1101" y="5083"/>
                    </a:cubicBezTo>
                    <a:cubicBezTo>
                      <a:pt x="1120" y="5159"/>
                      <a:pt x="1183" y="5205"/>
                      <a:pt x="1254" y="5205"/>
                    </a:cubicBezTo>
                    <a:cubicBezTo>
                      <a:pt x="1266" y="5205"/>
                      <a:pt x="1276" y="5205"/>
                      <a:pt x="1288" y="5202"/>
                    </a:cubicBezTo>
                    <a:cubicBezTo>
                      <a:pt x="1373" y="5184"/>
                      <a:pt x="1427" y="5099"/>
                      <a:pt x="1407" y="5015"/>
                    </a:cubicBezTo>
                    <a:cubicBezTo>
                      <a:pt x="1391" y="4942"/>
                      <a:pt x="1323" y="4893"/>
                      <a:pt x="1250" y="4893"/>
                    </a:cubicBezTo>
                    <a:close/>
                    <a:moveTo>
                      <a:pt x="1527" y="6115"/>
                    </a:moveTo>
                    <a:cubicBezTo>
                      <a:pt x="1516" y="6115"/>
                      <a:pt x="1504" y="6117"/>
                      <a:pt x="1493" y="6119"/>
                    </a:cubicBezTo>
                    <a:cubicBezTo>
                      <a:pt x="1407" y="6139"/>
                      <a:pt x="1353" y="6222"/>
                      <a:pt x="1373" y="6307"/>
                    </a:cubicBezTo>
                    <a:cubicBezTo>
                      <a:pt x="1389" y="6380"/>
                      <a:pt x="1452" y="6429"/>
                      <a:pt x="1524" y="6429"/>
                    </a:cubicBezTo>
                    <a:cubicBezTo>
                      <a:pt x="1535" y="6429"/>
                      <a:pt x="1549" y="6426"/>
                      <a:pt x="1558" y="6426"/>
                    </a:cubicBezTo>
                    <a:cubicBezTo>
                      <a:pt x="1643" y="6409"/>
                      <a:pt x="1696" y="6324"/>
                      <a:pt x="1677" y="6238"/>
                    </a:cubicBezTo>
                    <a:cubicBezTo>
                      <a:pt x="1660" y="6165"/>
                      <a:pt x="1598" y="6115"/>
                      <a:pt x="1527" y="6115"/>
                    </a:cubicBezTo>
                    <a:close/>
                    <a:moveTo>
                      <a:pt x="1797" y="7340"/>
                    </a:moveTo>
                    <a:cubicBezTo>
                      <a:pt x="1785" y="7340"/>
                      <a:pt x="1774" y="7341"/>
                      <a:pt x="1762" y="7344"/>
                    </a:cubicBezTo>
                    <a:cubicBezTo>
                      <a:pt x="1677" y="7363"/>
                      <a:pt x="1624" y="7443"/>
                      <a:pt x="1643" y="7529"/>
                    </a:cubicBezTo>
                    <a:cubicBezTo>
                      <a:pt x="1659" y="7605"/>
                      <a:pt x="1725" y="7650"/>
                      <a:pt x="1793" y="7650"/>
                    </a:cubicBezTo>
                    <a:cubicBezTo>
                      <a:pt x="1805" y="7650"/>
                      <a:pt x="1818" y="7650"/>
                      <a:pt x="1827" y="7648"/>
                    </a:cubicBezTo>
                    <a:cubicBezTo>
                      <a:pt x="1912" y="7629"/>
                      <a:pt x="1964" y="7548"/>
                      <a:pt x="1949" y="7463"/>
                    </a:cubicBezTo>
                    <a:cubicBezTo>
                      <a:pt x="1930" y="7389"/>
                      <a:pt x="1868" y="7340"/>
                      <a:pt x="1797" y="7340"/>
                    </a:cubicBezTo>
                    <a:close/>
                    <a:moveTo>
                      <a:pt x="2066" y="8561"/>
                    </a:moveTo>
                    <a:cubicBezTo>
                      <a:pt x="2054" y="8561"/>
                      <a:pt x="2043" y="8562"/>
                      <a:pt x="2031" y="8565"/>
                    </a:cubicBezTo>
                    <a:cubicBezTo>
                      <a:pt x="1946" y="8583"/>
                      <a:pt x="1893" y="8667"/>
                      <a:pt x="1912" y="8752"/>
                    </a:cubicBezTo>
                    <a:cubicBezTo>
                      <a:pt x="1929" y="8826"/>
                      <a:pt x="1994" y="8875"/>
                      <a:pt x="2066" y="8875"/>
                    </a:cubicBezTo>
                    <a:cubicBezTo>
                      <a:pt x="2078" y="8875"/>
                      <a:pt x="2088" y="8875"/>
                      <a:pt x="2100" y="8871"/>
                    </a:cubicBezTo>
                    <a:cubicBezTo>
                      <a:pt x="2185" y="8853"/>
                      <a:pt x="2238" y="8769"/>
                      <a:pt x="2219" y="8684"/>
                    </a:cubicBezTo>
                    <a:cubicBezTo>
                      <a:pt x="2202" y="8610"/>
                      <a:pt x="2138" y="8561"/>
                      <a:pt x="2066" y="8561"/>
                    </a:cubicBezTo>
                    <a:close/>
                    <a:moveTo>
                      <a:pt x="2335" y="9785"/>
                    </a:moveTo>
                    <a:cubicBezTo>
                      <a:pt x="2323" y="9785"/>
                      <a:pt x="2312" y="9786"/>
                      <a:pt x="2300" y="9789"/>
                    </a:cubicBezTo>
                    <a:cubicBezTo>
                      <a:pt x="2219" y="9809"/>
                      <a:pt x="2162" y="9889"/>
                      <a:pt x="2181" y="9973"/>
                    </a:cubicBezTo>
                    <a:cubicBezTo>
                      <a:pt x="2197" y="10050"/>
                      <a:pt x="2262" y="10098"/>
                      <a:pt x="2335" y="10098"/>
                    </a:cubicBezTo>
                    <a:cubicBezTo>
                      <a:pt x="2347" y="10098"/>
                      <a:pt x="2358" y="10096"/>
                      <a:pt x="2369" y="10092"/>
                    </a:cubicBezTo>
                    <a:cubicBezTo>
                      <a:pt x="2454" y="10073"/>
                      <a:pt x="2508" y="9994"/>
                      <a:pt x="2489" y="9908"/>
                    </a:cubicBezTo>
                    <a:cubicBezTo>
                      <a:pt x="2473" y="9835"/>
                      <a:pt x="2407" y="9785"/>
                      <a:pt x="2335" y="9785"/>
                    </a:cubicBezTo>
                    <a:close/>
                    <a:moveTo>
                      <a:pt x="2611" y="11008"/>
                    </a:moveTo>
                    <a:cubicBezTo>
                      <a:pt x="2598" y="11008"/>
                      <a:pt x="2586" y="11010"/>
                      <a:pt x="2573" y="11013"/>
                    </a:cubicBezTo>
                    <a:cubicBezTo>
                      <a:pt x="2489" y="11028"/>
                      <a:pt x="2435" y="11112"/>
                      <a:pt x="2454" y="11198"/>
                    </a:cubicBezTo>
                    <a:cubicBezTo>
                      <a:pt x="2470" y="11271"/>
                      <a:pt x="2534" y="11320"/>
                      <a:pt x="2604" y="11320"/>
                    </a:cubicBezTo>
                    <a:cubicBezTo>
                      <a:pt x="2616" y="11320"/>
                      <a:pt x="2630" y="11320"/>
                      <a:pt x="2639" y="11317"/>
                    </a:cubicBezTo>
                    <a:cubicBezTo>
                      <a:pt x="2723" y="11298"/>
                      <a:pt x="2777" y="11215"/>
                      <a:pt x="2758" y="11132"/>
                    </a:cubicBezTo>
                    <a:cubicBezTo>
                      <a:pt x="2742" y="11060"/>
                      <a:pt x="2681" y="11008"/>
                      <a:pt x="2611" y="11008"/>
                    </a:cubicBezTo>
                    <a:close/>
                    <a:moveTo>
                      <a:pt x="2877" y="12231"/>
                    </a:moveTo>
                    <a:cubicBezTo>
                      <a:pt x="2866" y="12231"/>
                      <a:pt x="2854" y="12232"/>
                      <a:pt x="2842" y="12235"/>
                    </a:cubicBezTo>
                    <a:cubicBezTo>
                      <a:pt x="2758" y="12252"/>
                      <a:pt x="2704" y="12337"/>
                      <a:pt x="2723" y="12422"/>
                    </a:cubicBezTo>
                    <a:cubicBezTo>
                      <a:pt x="2739" y="12495"/>
                      <a:pt x="2803" y="12544"/>
                      <a:pt x="2874" y="12544"/>
                    </a:cubicBezTo>
                    <a:cubicBezTo>
                      <a:pt x="2875" y="12544"/>
                      <a:pt x="2876" y="12544"/>
                      <a:pt x="2877" y="12544"/>
                    </a:cubicBezTo>
                    <a:cubicBezTo>
                      <a:pt x="2887" y="12544"/>
                      <a:pt x="2900" y="12541"/>
                      <a:pt x="2912" y="12541"/>
                    </a:cubicBezTo>
                    <a:cubicBezTo>
                      <a:pt x="2996" y="12523"/>
                      <a:pt x="3050" y="12438"/>
                      <a:pt x="3031" y="12354"/>
                    </a:cubicBezTo>
                    <a:cubicBezTo>
                      <a:pt x="3015" y="12281"/>
                      <a:pt x="2950" y="12231"/>
                      <a:pt x="2877" y="12231"/>
                    </a:cubicBezTo>
                    <a:close/>
                    <a:moveTo>
                      <a:pt x="3145" y="13454"/>
                    </a:moveTo>
                    <a:cubicBezTo>
                      <a:pt x="3134" y="13454"/>
                      <a:pt x="3122" y="13455"/>
                      <a:pt x="3110" y="13458"/>
                    </a:cubicBezTo>
                    <a:cubicBezTo>
                      <a:pt x="3026" y="13478"/>
                      <a:pt x="2972" y="13558"/>
                      <a:pt x="2991" y="13643"/>
                    </a:cubicBezTo>
                    <a:cubicBezTo>
                      <a:pt x="3008" y="13717"/>
                      <a:pt x="3074" y="13765"/>
                      <a:pt x="3145" y="13765"/>
                    </a:cubicBezTo>
                    <a:cubicBezTo>
                      <a:pt x="3157" y="13765"/>
                      <a:pt x="3168" y="13765"/>
                      <a:pt x="3180" y="13762"/>
                    </a:cubicBezTo>
                    <a:cubicBezTo>
                      <a:pt x="3264" y="13743"/>
                      <a:pt x="3318" y="13663"/>
                      <a:pt x="3299" y="13577"/>
                    </a:cubicBezTo>
                    <a:cubicBezTo>
                      <a:pt x="3283" y="13504"/>
                      <a:pt x="3218" y="13454"/>
                      <a:pt x="3145" y="13454"/>
                    </a:cubicBezTo>
                    <a:close/>
                    <a:moveTo>
                      <a:pt x="3419" y="14677"/>
                    </a:moveTo>
                    <a:cubicBezTo>
                      <a:pt x="3407" y="14677"/>
                      <a:pt x="3395" y="14679"/>
                      <a:pt x="3383" y="14682"/>
                    </a:cubicBezTo>
                    <a:cubicBezTo>
                      <a:pt x="3299" y="14699"/>
                      <a:pt x="3245" y="14784"/>
                      <a:pt x="3264" y="14869"/>
                    </a:cubicBezTo>
                    <a:cubicBezTo>
                      <a:pt x="3281" y="14940"/>
                      <a:pt x="3343" y="14991"/>
                      <a:pt x="3414" y="14991"/>
                    </a:cubicBezTo>
                    <a:cubicBezTo>
                      <a:pt x="3426" y="14991"/>
                      <a:pt x="3437" y="14988"/>
                      <a:pt x="3449" y="14988"/>
                    </a:cubicBezTo>
                    <a:cubicBezTo>
                      <a:pt x="3533" y="14970"/>
                      <a:pt x="3587" y="14885"/>
                      <a:pt x="3568" y="14801"/>
                    </a:cubicBezTo>
                    <a:cubicBezTo>
                      <a:pt x="3552" y="14727"/>
                      <a:pt x="3490" y="14677"/>
                      <a:pt x="3419" y="14677"/>
                    </a:cubicBezTo>
                    <a:close/>
                    <a:moveTo>
                      <a:pt x="3687" y="15900"/>
                    </a:moveTo>
                    <a:cubicBezTo>
                      <a:pt x="3676" y="15900"/>
                      <a:pt x="3664" y="15901"/>
                      <a:pt x="3653" y="15904"/>
                    </a:cubicBezTo>
                    <a:cubicBezTo>
                      <a:pt x="3568" y="15923"/>
                      <a:pt x="3514" y="16004"/>
                      <a:pt x="3533" y="16089"/>
                    </a:cubicBezTo>
                    <a:cubicBezTo>
                      <a:pt x="3550" y="16164"/>
                      <a:pt x="3614" y="16214"/>
                      <a:pt x="3685" y="16214"/>
                    </a:cubicBezTo>
                    <a:cubicBezTo>
                      <a:pt x="3685" y="16214"/>
                      <a:pt x="3686" y="16214"/>
                      <a:pt x="3687" y="16214"/>
                    </a:cubicBezTo>
                    <a:cubicBezTo>
                      <a:pt x="3697" y="16214"/>
                      <a:pt x="3710" y="16210"/>
                      <a:pt x="3722" y="16208"/>
                    </a:cubicBezTo>
                    <a:cubicBezTo>
                      <a:pt x="3804" y="16189"/>
                      <a:pt x="3857" y="16108"/>
                      <a:pt x="3837" y="16023"/>
                    </a:cubicBezTo>
                    <a:cubicBezTo>
                      <a:pt x="3821" y="15950"/>
                      <a:pt x="3759" y="15900"/>
                      <a:pt x="3687" y="15900"/>
                    </a:cubicBezTo>
                    <a:close/>
                    <a:moveTo>
                      <a:pt x="3957" y="17123"/>
                    </a:moveTo>
                    <a:cubicBezTo>
                      <a:pt x="3946" y="17123"/>
                      <a:pt x="3935" y="17124"/>
                      <a:pt x="3923" y="17126"/>
                    </a:cubicBezTo>
                    <a:cubicBezTo>
                      <a:pt x="3837" y="17144"/>
                      <a:pt x="3784" y="17229"/>
                      <a:pt x="3804" y="17315"/>
                    </a:cubicBezTo>
                    <a:cubicBezTo>
                      <a:pt x="3818" y="17386"/>
                      <a:pt x="3885" y="17435"/>
                      <a:pt x="3956" y="17436"/>
                    </a:cubicBezTo>
                    <a:cubicBezTo>
                      <a:pt x="3966" y="17436"/>
                      <a:pt x="3979" y="17436"/>
                      <a:pt x="3991" y="17434"/>
                    </a:cubicBezTo>
                    <a:cubicBezTo>
                      <a:pt x="4076" y="17416"/>
                      <a:pt x="4129" y="17330"/>
                      <a:pt x="4110" y="17245"/>
                    </a:cubicBezTo>
                    <a:cubicBezTo>
                      <a:pt x="4095" y="17172"/>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1825525" y="3824850"/>
                <a:ext cx="76125" cy="313575"/>
              </a:xfrm>
              <a:custGeom>
                <a:avLst/>
                <a:gdLst/>
                <a:ahLst/>
                <a:cxnLst/>
                <a:rect l="l" t="t" r="r" b="b"/>
                <a:pathLst>
                  <a:path w="3045" h="12543" extrusionOk="0">
                    <a:moveTo>
                      <a:pt x="174" y="0"/>
                    </a:moveTo>
                    <a:cubicBezTo>
                      <a:pt x="163" y="0"/>
                      <a:pt x="151" y="2"/>
                      <a:pt x="140" y="4"/>
                    </a:cubicBezTo>
                    <a:cubicBezTo>
                      <a:pt x="54" y="22"/>
                      <a:pt x="0" y="104"/>
                      <a:pt x="21" y="192"/>
                    </a:cubicBezTo>
                    <a:cubicBezTo>
                      <a:pt x="36" y="265"/>
                      <a:pt x="102" y="314"/>
                      <a:pt x="173" y="314"/>
                    </a:cubicBezTo>
                    <a:cubicBezTo>
                      <a:pt x="183" y="314"/>
                      <a:pt x="196" y="312"/>
                      <a:pt x="208" y="308"/>
                    </a:cubicBezTo>
                    <a:cubicBezTo>
                      <a:pt x="292" y="289"/>
                      <a:pt x="346" y="208"/>
                      <a:pt x="327" y="123"/>
                    </a:cubicBezTo>
                    <a:cubicBezTo>
                      <a:pt x="311" y="50"/>
                      <a:pt x="246" y="0"/>
                      <a:pt x="174" y="0"/>
                    </a:cubicBezTo>
                    <a:close/>
                    <a:moveTo>
                      <a:pt x="438" y="1223"/>
                    </a:moveTo>
                    <a:cubicBezTo>
                      <a:pt x="429" y="1223"/>
                      <a:pt x="419" y="1224"/>
                      <a:pt x="409" y="1225"/>
                    </a:cubicBezTo>
                    <a:cubicBezTo>
                      <a:pt x="324" y="1243"/>
                      <a:pt x="271" y="1328"/>
                      <a:pt x="290" y="1414"/>
                    </a:cubicBezTo>
                    <a:cubicBezTo>
                      <a:pt x="304" y="1486"/>
                      <a:pt x="372" y="1535"/>
                      <a:pt x="444" y="1535"/>
                    </a:cubicBezTo>
                    <a:cubicBezTo>
                      <a:pt x="455" y="1535"/>
                      <a:pt x="465" y="1535"/>
                      <a:pt x="477" y="1533"/>
                    </a:cubicBezTo>
                    <a:cubicBezTo>
                      <a:pt x="563" y="1512"/>
                      <a:pt x="616" y="1429"/>
                      <a:pt x="596" y="1348"/>
                    </a:cubicBezTo>
                    <a:cubicBezTo>
                      <a:pt x="579" y="1270"/>
                      <a:pt x="512" y="1223"/>
                      <a:pt x="438" y="1223"/>
                    </a:cubicBezTo>
                    <a:close/>
                    <a:moveTo>
                      <a:pt x="717" y="2446"/>
                    </a:moveTo>
                    <a:cubicBezTo>
                      <a:pt x="705" y="2446"/>
                      <a:pt x="693" y="2447"/>
                      <a:pt x="682" y="2450"/>
                    </a:cubicBezTo>
                    <a:cubicBezTo>
                      <a:pt x="596" y="2468"/>
                      <a:pt x="542" y="2553"/>
                      <a:pt x="563" y="2637"/>
                    </a:cubicBezTo>
                    <a:cubicBezTo>
                      <a:pt x="577" y="2710"/>
                      <a:pt x="640" y="2760"/>
                      <a:pt x="713" y="2760"/>
                    </a:cubicBezTo>
                    <a:cubicBezTo>
                      <a:pt x="725" y="2760"/>
                      <a:pt x="735" y="2756"/>
                      <a:pt x="747" y="2756"/>
                    </a:cubicBezTo>
                    <a:cubicBezTo>
                      <a:pt x="832" y="2738"/>
                      <a:pt x="886" y="2654"/>
                      <a:pt x="867" y="2569"/>
                    </a:cubicBezTo>
                    <a:cubicBezTo>
                      <a:pt x="849" y="2496"/>
                      <a:pt x="785" y="2446"/>
                      <a:pt x="717" y="2446"/>
                    </a:cubicBezTo>
                    <a:close/>
                    <a:moveTo>
                      <a:pt x="985" y="3670"/>
                    </a:moveTo>
                    <a:cubicBezTo>
                      <a:pt x="974" y="3670"/>
                      <a:pt x="963" y="3671"/>
                      <a:pt x="951" y="3674"/>
                    </a:cubicBezTo>
                    <a:cubicBezTo>
                      <a:pt x="867" y="3693"/>
                      <a:pt x="813" y="3774"/>
                      <a:pt x="832" y="3858"/>
                    </a:cubicBezTo>
                    <a:cubicBezTo>
                      <a:pt x="846" y="3935"/>
                      <a:pt x="912" y="3981"/>
                      <a:pt x="986" y="3981"/>
                    </a:cubicBezTo>
                    <a:cubicBezTo>
                      <a:pt x="994" y="3981"/>
                      <a:pt x="1007" y="3981"/>
                      <a:pt x="1017" y="3977"/>
                    </a:cubicBezTo>
                    <a:cubicBezTo>
                      <a:pt x="1101" y="3958"/>
                      <a:pt x="1155" y="3877"/>
                      <a:pt x="1136" y="3793"/>
                    </a:cubicBezTo>
                    <a:cubicBezTo>
                      <a:pt x="1119" y="3720"/>
                      <a:pt x="1057" y="3670"/>
                      <a:pt x="985" y="3670"/>
                    </a:cubicBezTo>
                    <a:close/>
                    <a:moveTo>
                      <a:pt x="1254" y="4891"/>
                    </a:moveTo>
                    <a:cubicBezTo>
                      <a:pt x="1242" y="4891"/>
                      <a:pt x="1231" y="4892"/>
                      <a:pt x="1219" y="4895"/>
                    </a:cubicBezTo>
                    <a:cubicBezTo>
                      <a:pt x="1135" y="4913"/>
                      <a:pt x="1081" y="4997"/>
                      <a:pt x="1100" y="5083"/>
                    </a:cubicBezTo>
                    <a:cubicBezTo>
                      <a:pt x="1117" y="5156"/>
                      <a:pt x="1182" y="5205"/>
                      <a:pt x="1254" y="5205"/>
                    </a:cubicBezTo>
                    <a:cubicBezTo>
                      <a:pt x="1262" y="5205"/>
                      <a:pt x="1275" y="5205"/>
                      <a:pt x="1287" y="5202"/>
                    </a:cubicBezTo>
                    <a:cubicBezTo>
                      <a:pt x="1373" y="5183"/>
                      <a:pt x="1426" y="5099"/>
                      <a:pt x="1406" y="5014"/>
                    </a:cubicBezTo>
                    <a:cubicBezTo>
                      <a:pt x="1391" y="4941"/>
                      <a:pt x="1326" y="4891"/>
                      <a:pt x="1254" y="4891"/>
                    </a:cubicBezTo>
                    <a:close/>
                    <a:moveTo>
                      <a:pt x="1525" y="6115"/>
                    </a:moveTo>
                    <a:cubicBezTo>
                      <a:pt x="1513" y="6115"/>
                      <a:pt x="1500" y="6117"/>
                      <a:pt x="1488" y="6120"/>
                    </a:cubicBezTo>
                    <a:cubicBezTo>
                      <a:pt x="1404" y="6139"/>
                      <a:pt x="1353" y="6218"/>
                      <a:pt x="1373" y="6304"/>
                    </a:cubicBezTo>
                    <a:cubicBezTo>
                      <a:pt x="1388" y="6379"/>
                      <a:pt x="1451" y="6428"/>
                      <a:pt x="1523" y="6428"/>
                    </a:cubicBezTo>
                    <a:cubicBezTo>
                      <a:pt x="1535" y="6428"/>
                      <a:pt x="1544" y="6426"/>
                      <a:pt x="1558" y="6423"/>
                    </a:cubicBezTo>
                    <a:cubicBezTo>
                      <a:pt x="1642" y="6403"/>
                      <a:pt x="1696" y="6323"/>
                      <a:pt x="1677" y="6239"/>
                    </a:cubicBezTo>
                    <a:cubicBezTo>
                      <a:pt x="1661" y="6165"/>
                      <a:pt x="1596" y="6115"/>
                      <a:pt x="1525" y="6115"/>
                    </a:cubicBezTo>
                    <a:close/>
                    <a:moveTo>
                      <a:pt x="1797" y="7336"/>
                    </a:moveTo>
                    <a:cubicBezTo>
                      <a:pt x="1785" y="7336"/>
                      <a:pt x="1773" y="7338"/>
                      <a:pt x="1761" y="7341"/>
                    </a:cubicBezTo>
                    <a:cubicBezTo>
                      <a:pt x="1677" y="7359"/>
                      <a:pt x="1622" y="7443"/>
                      <a:pt x="1642" y="7528"/>
                    </a:cubicBezTo>
                    <a:cubicBezTo>
                      <a:pt x="1659" y="7600"/>
                      <a:pt x="1722" y="7650"/>
                      <a:pt x="1793" y="7650"/>
                    </a:cubicBezTo>
                    <a:cubicBezTo>
                      <a:pt x="1794" y="7650"/>
                      <a:pt x="1795" y="7650"/>
                      <a:pt x="1796" y="7650"/>
                    </a:cubicBezTo>
                    <a:cubicBezTo>
                      <a:pt x="1804" y="7650"/>
                      <a:pt x="1817" y="7650"/>
                      <a:pt x="1827" y="7647"/>
                    </a:cubicBezTo>
                    <a:cubicBezTo>
                      <a:pt x="1911" y="7629"/>
                      <a:pt x="1965" y="7544"/>
                      <a:pt x="1946" y="7460"/>
                    </a:cubicBezTo>
                    <a:cubicBezTo>
                      <a:pt x="1929" y="7386"/>
                      <a:pt x="1867" y="7336"/>
                      <a:pt x="1797" y="7336"/>
                    </a:cubicBezTo>
                    <a:close/>
                    <a:moveTo>
                      <a:pt x="2065" y="8562"/>
                    </a:moveTo>
                    <a:cubicBezTo>
                      <a:pt x="2054" y="8562"/>
                      <a:pt x="2042" y="8563"/>
                      <a:pt x="2030" y="8565"/>
                    </a:cubicBezTo>
                    <a:cubicBezTo>
                      <a:pt x="1946" y="8583"/>
                      <a:pt x="1892" y="8666"/>
                      <a:pt x="1911" y="8754"/>
                    </a:cubicBezTo>
                    <a:cubicBezTo>
                      <a:pt x="1927" y="8825"/>
                      <a:pt x="1994" y="8874"/>
                      <a:pt x="2065" y="8875"/>
                    </a:cubicBezTo>
                    <a:cubicBezTo>
                      <a:pt x="2073" y="8875"/>
                      <a:pt x="2088" y="8873"/>
                      <a:pt x="2100" y="8873"/>
                    </a:cubicBezTo>
                    <a:cubicBezTo>
                      <a:pt x="2184" y="8850"/>
                      <a:pt x="2238" y="8770"/>
                      <a:pt x="2219" y="8685"/>
                    </a:cubicBezTo>
                    <a:cubicBezTo>
                      <a:pt x="2203" y="8612"/>
                      <a:pt x="2137" y="8562"/>
                      <a:pt x="2065" y="8562"/>
                    </a:cubicBezTo>
                    <a:close/>
                    <a:moveTo>
                      <a:pt x="2335" y="9786"/>
                    </a:moveTo>
                    <a:cubicBezTo>
                      <a:pt x="2323" y="9786"/>
                      <a:pt x="2311" y="9788"/>
                      <a:pt x="2300" y="9790"/>
                    </a:cubicBezTo>
                    <a:cubicBezTo>
                      <a:pt x="2215" y="9805"/>
                      <a:pt x="2162" y="9890"/>
                      <a:pt x="2181" y="9975"/>
                    </a:cubicBezTo>
                    <a:cubicBezTo>
                      <a:pt x="2196" y="10049"/>
                      <a:pt x="2262" y="10096"/>
                      <a:pt x="2334" y="10096"/>
                    </a:cubicBezTo>
                    <a:cubicBezTo>
                      <a:pt x="2346" y="10096"/>
                      <a:pt x="2357" y="10096"/>
                      <a:pt x="2369" y="10094"/>
                    </a:cubicBezTo>
                    <a:cubicBezTo>
                      <a:pt x="2453" y="10075"/>
                      <a:pt x="2507" y="9992"/>
                      <a:pt x="2488" y="9909"/>
                    </a:cubicBezTo>
                    <a:cubicBezTo>
                      <a:pt x="2473" y="9836"/>
                      <a:pt x="2407" y="9786"/>
                      <a:pt x="2335" y="9786"/>
                    </a:cubicBezTo>
                    <a:close/>
                    <a:moveTo>
                      <a:pt x="2607" y="11008"/>
                    </a:moveTo>
                    <a:cubicBezTo>
                      <a:pt x="2596" y="11008"/>
                      <a:pt x="2584" y="11009"/>
                      <a:pt x="2573" y="11011"/>
                    </a:cubicBezTo>
                    <a:cubicBezTo>
                      <a:pt x="2488" y="11029"/>
                      <a:pt x="2434" y="11114"/>
                      <a:pt x="2453" y="11198"/>
                    </a:cubicBezTo>
                    <a:cubicBezTo>
                      <a:pt x="2468" y="11270"/>
                      <a:pt x="2531" y="11321"/>
                      <a:pt x="2604" y="11321"/>
                    </a:cubicBezTo>
                    <a:cubicBezTo>
                      <a:pt x="2615" y="11321"/>
                      <a:pt x="2630" y="11318"/>
                      <a:pt x="2638" y="11318"/>
                    </a:cubicBezTo>
                    <a:cubicBezTo>
                      <a:pt x="2723" y="11300"/>
                      <a:pt x="2776" y="11215"/>
                      <a:pt x="2757" y="11131"/>
                    </a:cubicBezTo>
                    <a:cubicBezTo>
                      <a:pt x="2741" y="11057"/>
                      <a:pt x="2678" y="11008"/>
                      <a:pt x="2607" y="11008"/>
                    </a:cubicBezTo>
                    <a:close/>
                    <a:moveTo>
                      <a:pt x="2875" y="12231"/>
                    </a:moveTo>
                    <a:cubicBezTo>
                      <a:pt x="2864" y="12231"/>
                      <a:pt x="2852" y="12232"/>
                      <a:pt x="2841" y="12235"/>
                    </a:cubicBezTo>
                    <a:cubicBezTo>
                      <a:pt x="2756" y="12255"/>
                      <a:pt x="2702" y="12335"/>
                      <a:pt x="2722" y="12420"/>
                    </a:cubicBezTo>
                    <a:cubicBezTo>
                      <a:pt x="2738" y="12495"/>
                      <a:pt x="2804" y="12542"/>
                      <a:pt x="2875" y="12542"/>
                    </a:cubicBezTo>
                    <a:cubicBezTo>
                      <a:pt x="2884" y="12542"/>
                      <a:pt x="2898" y="12542"/>
                      <a:pt x="2906" y="12539"/>
                    </a:cubicBezTo>
                    <a:cubicBezTo>
                      <a:pt x="2991" y="12520"/>
                      <a:pt x="3044" y="12440"/>
                      <a:pt x="3025" y="12354"/>
                    </a:cubicBezTo>
                    <a:cubicBezTo>
                      <a:pt x="3011" y="12281"/>
                      <a:pt x="2947" y="12231"/>
                      <a:pt x="2875" y="122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1788675" y="3897675"/>
                <a:ext cx="55925" cy="221850"/>
              </a:xfrm>
              <a:custGeom>
                <a:avLst/>
                <a:gdLst/>
                <a:ahLst/>
                <a:cxnLst/>
                <a:rect l="l" t="t" r="r" b="b"/>
                <a:pathLst>
                  <a:path w="2237" h="8874" extrusionOk="0">
                    <a:moveTo>
                      <a:pt x="173" y="0"/>
                    </a:moveTo>
                    <a:cubicBezTo>
                      <a:pt x="162" y="0"/>
                      <a:pt x="150" y="1"/>
                      <a:pt x="139" y="4"/>
                    </a:cubicBezTo>
                    <a:cubicBezTo>
                      <a:pt x="54" y="22"/>
                      <a:pt x="1" y="107"/>
                      <a:pt x="20" y="192"/>
                    </a:cubicBezTo>
                    <a:cubicBezTo>
                      <a:pt x="35" y="264"/>
                      <a:pt x="101" y="314"/>
                      <a:pt x="173" y="314"/>
                    </a:cubicBezTo>
                    <a:cubicBezTo>
                      <a:pt x="182" y="314"/>
                      <a:pt x="196" y="311"/>
                      <a:pt x="208" y="308"/>
                    </a:cubicBezTo>
                    <a:cubicBezTo>
                      <a:pt x="293" y="294"/>
                      <a:pt x="341" y="208"/>
                      <a:pt x="327" y="123"/>
                    </a:cubicBezTo>
                    <a:cubicBezTo>
                      <a:pt x="312" y="50"/>
                      <a:pt x="246" y="0"/>
                      <a:pt x="173" y="0"/>
                    </a:cubicBezTo>
                    <a:close/>
                    <a:moveTo>
                      <a:pt x="442" y="1222"/>
                    </a:moveTo>
                    <a:cubicBezTo>
                      <a:pt x="431" y="1222"/>
                      <a:pt x="419" y="1223"/>
                      <a:pt x="408" y="1225"/>
                    </a:cubicBezTo>
                    <a:cubicBezTo>
                      <a:pt x="323" y="1243"/>
                      <a:pt x="270" y="1328"/>
                      <a:pt x="289" y="1413"/>
                    </a:cubicBezTo>
                    <a:cubicBezTo>
                      <a:pt x="304" y="1485"/>
                      <a:pt x="370" y="1535"/>
                      <a:pt x="443" y="1535"/>
                    </a:cubicBezTo>
                    <a:cubicBezTo>
                      <a:pt x="452" y="1535"/>
                      <a:pt x="465" y="1535"/>
                      <a:pt x="477" y="1533"/>
                    </a:cubicBezTo>
                    <a:cubicBezTo>
                      <a:pt x="562" y="1515"/>
                      <a:pt x="615" y="1429"/>
                      <a:pt x="596" y="1344"/>
                    </a:cubicBezTo>
                    <a:cubicBezTo>
                      <a:pt x="581" y="1273"/>
                      <a:pt x="515" y="1222"/>
                      <a:pt x="442" y="1222"/>
                    </a:cubicBezTo>
                    <a:close/>
                    <a:moveTo>
                      <a:pt x="713" y="2445"/>
                    </a:moveTo>
                    <a:cubicBezTo>
                      <a:pt x="702" y="2445"/>
                      <a:pt x="691" y="2446"/>
                      <a:pt x="680" y="2449"/>
                    </a:cubicBezTo>
                    <a:cubicBezTo>
                      <a:pt x="592" y="2469"/>
                      <a:pt x="542" y="2552"/>
                      <a:pt x="561" y="2637"/>
                    </a:cubicBezTo>
                    <a:cubicBezTo>
                      <a:pt x="577" y="2709"/>
                      <a:pt x="639" y="2760"/>
                      <a:pt x="711" y="2760"/>
                    </a:cubicBezTo>
                    <a:cubicBezTo>
                      <a:pt x="723" y="2760"/>
                      <a:pt x="733" y="2756"/>
                      <a:pt x="745" y="2756"/>
                    </a:cubicBezTo>
                    <a:cubicBezTo>
                      <a:pt x="830" y="2738"/>
                      <a:pt x="883" y="2654"/>
                      <a:pt x="864" y="2568"/>
                    </a:cubicBezTo>
                    <a:cubicBezTo>
                      <a:pt x="847" y="2495"/>
                      <a:pt x="783" y="2445"/>
                      <a:pt x="713" y="2445"/>
                    </a:cubicBezTo>
                    <a:close/>
                    <a:moveTo>
                      <a:pt x="983" y="3670"/>
                    </a:moveTo>
                    <a:cubicBezTo>
                      <a:pt x="972" y="3670"/>
                      <a:pt x="961" y="3671"/>
                      <a:pt x="949" y="3674"/>
                    </a:cubicBezTo>
                    <a:cubicBezTo>
                      <a:pt x="864" y="3693"/>
                      <a:pt x="811" y="3774"/>
                      <a:pt x="830" y="3858"/>
                    </a:cubicBezTo>
                    <a:cubicBezTo>
                      <a:pt x="847" y="3930"/>
                      <a:pt x="912" y="3981"/>
                      <a:pt x="984" y="3981"/>
                    </a:cubicBezTo>
                    <a:cubicBezTo>
                      <a:pt x="992" y="3981"/>
                      <a:pt x="1006" y="3981"/>
                      <a:pt x="1018" y="3977"/>
                    </a:cubicBezTo>
                    <a:cubicBezTo>
                      <a:pt x="1099" y="3958"/>
                      <a:pt x="1156" y="3877"/>
                      <a:pt x="1134" y="3793"/>
                    </a:cubicBezTo>
                    <a:cubicBezTo>
                      <a:pt x="1119" y="3720"/>
                      <a:pt x="1055" y="3670"/>
                      <a:pt x="983" y="3670"/>
                    </a:cubicBezTo>
                    <a:close/>
                    <a:moveTo>
                      <a:pt x="1253" y="4891"/>
                    </a:moveTo>
                    <a:cubicBezTo>
                      <a:pt x="1242" y="4891"/>
                      <a:pt x="1230" y="4892"/>
                      <a:pt x="1218" y="4895"/>
                    </a:cubicBezTo>
                    <a:cubicBezTo>
                      <a:pt x="1134" y="4913"/>
                      <a:pt x="1080" y="4997"/>
                      <a:pt x="1099" y="5083"/>
                    </a:cubicBezTo>
                    <a:cubicBezTo>
                      <a:pt x="1116" y="5154"/>
                      <a:pt x="1181" y="5205"/>
                      <a:pt x="1253" y="5205"/>
                    </a:cubicBezTo>
                    <a:cubicBezTo>
                      <a:pt x="1265" y="5205"/>
                      <a:pt x="1275" y="5205"/>
                      <a:pt x="1287" y="5202"/>
                    </a:cubicBezTo>
                    <a:cubicBezTo>
                      <a:pt x="1372" y="5184"/>
                      <a:pt x="1426" y="5098"/>
                      <a:pt x="1406" y="5014"/>
                    </a:cubicBezTo>
                    <a:cubicBezTo>
                      <a:pt x="1391" y="4941"/>
                      <a:pt x="1326" y="4891"/>
                      <a:pt x="1253" y="4891"/>
                    </a:cubicBezTo>
                    <a:close/>
                    <a:moveTo>
                      <a:pt x="1527" y="6115"/>
                    </a:moveTo>
                    <a:cubicBezTo>
                      <a:pt x="1515" y="6115"/>
                      <a:pt x="1503" y="6117"/>
                      <a:pt x="1491" y="6119"/>
                    </a:cubicBezTo>
                    <a:cubicBezTo>
                      <a:pt x="1406" y="6139"/>
                      <a:pt x="1349" y="6218"/>
                      <a:pt x="1370" y="6304"/>
                    </a:cubicBezTo>
                    <a:cubicBezTo>
                      <a:pt x="1389" y="6378"/>
                      <a:pt x="1451" y="6429"/>
                      <a:pt x="1522" y="6429"/>
                    </a:cubicBezTo>
                    <a:cubicBezTo>
                      <a:pt x="1534" y="6429"/>
                      <a:pt x="1548" y="6426"/>
                      <a:pt x="1557" y="6423"/>
                    </a:cubicBezTo>
                    <a:cubicBezTo>
                      <a:pt x="1641" y="6403"/>
                      <a:pt x="1695" y="6323"/>
                      <a:pt x="1676" y="6239"/>
                    </a:cubicBezTo>
                    <a:cubicBezTo>
                      <a:pt x="1659" y="6165"/>
                      <a:pt x="1598" y="6115"/>
                      <a:pt x="1527" y="6115"/>
                    </a:cubicBezTo>
                    <a:close/>
                    <a:moveTo>
                      <a:pt x="1797" y="7336"/>
                    </a:moveTo>
                    <a:cubicBezTo>
                      <a:pt x="1785" y="7336"/>
                      <a:pt x="1773" y="7338"/>
                      <a:pt x="1760" y="7341"/>
                    </a:cubicBezTo>
                    <a:cubicBezTo>
                      <a:pt x="1676" y="7359"/>
                      <a:pt x="1622" y="7443"/>
                      <a:pt x="1641" y="7528"/>
                    </a:cubicBezTo>
                    <a:cubicBezTo>
                      <a:pt x="1657" y="7599"/>
                      <a:pt x="1723" y="7650"/>
                      <a:pt x="1792" y="7650"/>
                    </a:cubicBezTo>
                    <a:cubicBezTo>
                      <a:pt x="1804" y="7650"/>
                      <a:pt x="1817" y="7650"/>
                      <a:pt x="1826" y="7647"/>
                    </a:cubicBezTo>
                    <a:cubicBezTo>
                      <a:pt x="1912" y="7629"/>
                      <a:pt x="1965" y="7544"/>
                      <a:pt x="1945" y="7460"/>
                    </a:cubicBezTo>
                    <a:cubicBezTo>
                      <a:pt x="1929" y="7386"/>
                      <a:pt x="1868" y="7336"/>
                      <a:pt x="1797" y="7336"/>
                    </a:cubicBezTo>
                    <a:close/>
                    <a:moveTo>
                      <a:pt x="2065" y="8560"/>
                    </a:moveTo>
                    <a:cubicBezTo>
                      <a:pt x="2054" y="8560"/>
                      <a:pt x="2042" y="8562"/>
                      <a:pt x="2031" y="8564"/>
                    </a:cubicBezTo>
                    <a:cubicBezTo>
                      <a:pt x="1945" y="8582"/>
                      <a:pt x="1891" y="8664"/>
                      <a:pt x="1912" y="8752"/>
                    </a:cubicBezTo>
                    <a:cubicBezTo>
                      <a:pt x="1926" y="8824"/>
                      <a:pt x="1991" y="8874"/>
                      <a:pt x="2064" y="8874"/>
                    </a:cubicBezTo>
                    <a:cubicBezTo>
                      <a:pt x="2074" y="8874"/>
                      <a:pt x="2087" y="8872"/>
                      <a:pt x="2099" y="8872"/>
                    </a:cubicBezTo>
                    <a:cubicBezTo>
                      <a:pt x="2183" y="8849"/>
                      <a:pt x="2237" y="8768"/>
                      <a:pt x="2218" y="8683"/>
                    </a:cubicBezTo>
                    <a:cubicBezTo>
                      <a:pt x="2202" y="8610"/>
                      <a:pt x="2137"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1"/>
            <p:cNvGrpSpPr/>
            <p:nvPr/>
          </p:nvGrpSpPr>
          <p:grpSpPr>
            <a:xfrm>
              <a:off x="2074963" y="4007750"/>
              <a:ext cx="1485761" cy="1168575"/>
              <a:chOff x="2074963" y="4007750"/>
              <a:chExt cx="1485761" cy="1168575"/>
            </a:xfrm>
          </p:grpSpPr>
          <p:sp>
            <p:nvSpPr>
              <p:cNvPr id="1138" name="Google Shape;1138;p41"/>
              <p:cNvSpPr/>
              <p:nvPr/>
            </p:nvSpPr>
            <p:spPr>
              <a:xfrm>
                <a:off x="2074963" y="4539725"/>
                <a:ext cx="919982" cy="606057"/>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540125" y="4572135"/>
                <a:ext cx="1020598" cy="589224"/>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438025" y="4512600"/>
                <a:ext cx="1108925" cy="650475"/>
              </a:xfrm>
              <a:custGeom>
                <a:avLst/>
                <a:gdLst/>
                <a:ahLst/>
                <a:cxnLst/>
                <a:rect l="l" t="t" r="r" b="b"/>
                <a:pathLst>
                  <a:path w="44357" h="26019" extrusionOk="0">
                    <a:moveTo>
                      <a:pt x="44037" y="9315"/>
                    </a:moveTo>
                    <a:lnTo>
                      <a:pt x="15255" y="25933"/>
                    </a:lnTo>
                    <a:cubicBezTo>
                      <a:pt x="15108" y="26019"/>
                      <a:pt x="14924" y="26019"/>
                      <a:pt x="14775" y="25933"/>
                    </a:cubicBezTo>
                    <a:lnTo>
                      <a:pt x="318" y="17531"/>
                    </a:lnTo>
                    <a:cubicBezTo>
                      <a:pt x="1" y="17348"/>
                      <a:pt x="1" y="16888"/>
                      <a:pt x="319" y="16703"/>
                    </a:cubicBezTo>
                    <a:lnTo>
                      <a:pt x="29102" y="87"/>
                    </a:lnTo>
                    <a:cubicBezTo>
                      <a:pt x="29251" y="1"/>
                      <a:pt x="29433" y="2"/>
                      <a:pt x="29582" y="87"/>
                    </a:cubicBezTo>
                    <a:lnTo>
                      <a:pt x="44039" y="8487"/>
                    </a:lnTo>
                    <a:cubicBezTo>
                      <a:pt x="44356" y="8672"/>
                      <a:pt x="44356" y="9131"/>
                      <a:pt x="44037" y="9315"/>
                    </a:cubicBezTo>
                    <a:close/>
                  </a:path>
                </a:pathLst>
              </a:custGeom>
              <a:gradFill>
                <a:gsLst>
                  <a:gs pos="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gradFill>
                <a:gsLst>
                  <a:gs pos="0">
                    <a:srgbClr val="0037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2544875" y="4565250"/>
                <a:ext cx="787200" cy="454125"/>
              </a:xfrm>
              <a:custGeom>
                <a:avLst/>
                <a:gdLst/>
                <a:ahLst/>
                <a:cxnLst/>
                <a:rect l="l" t="t" r="r" b="b"/>
                <a:pathLst>
                  <a:path w="31488" h="18165" extrusionOk="0">
                    <a:moveTo>
                      <a:pt x="11060" y="10604"/>
                    </a:moveTo>
                    <a:lnTo>
                      <a:pt x="11821" y="10164"/>
                    </a:lnTo>
                    <a:cubicBezTo>
                      <a:pt x="11920" y="10108"/>
                      <a:pt x="11920" y="10014"/>
                      <a:pt x="11821" y="9958"/>
                    </a:cubicBezTo>
                    <a:lnTo>
                      <a:pt x="11060" y="9518"/>
                    </a:lnTo>
                    <a:cubicBezTo>
                      <a:pt x="10960" y="9461"/>
                      <a:pt x="10799" y="9461"/>
                      <a:pt x="10700" y="9518"/>
                    </a:cubicBezTo>
                    <a:lnTo>
                      <a:pt x="9938" y="9958"/>
                    </a:lnTo>
                    <a:cubicBezTo>
                      <a:pt x="9839" y="10014"/>
                      <a:pt x="9839" y="10108"/>
                      <a:pt x="9938" y="10164"/>
                    </a:cubicBezTo>
                    <a:lnTo>
                      <a:pt x="10699" y="10604"/>
                    </a:lnTo>
                    <a:cubicBezTo>
                      <a:pt x="10799" y="10662"/>
                      <a:pt x="10960" y="10662"/>
                      <a:pt x="11060" y="10604"/>
                    </a:cubicBezTo>
                    <a:close/>
                    <a:moveTo>
                      <a:pt x="9381" y="9723"/>
                    </a:moveTo>
                    <a:lnTo>
                      <a:pt x="10300" y="9195"/>
                    </a:lnTo>
                    <a:cubicBezTo>
                      <a:pt x="10357" y="9162"/>
                      <a:pt x="10357" y="9110"/>
                      <a:pt x="10300" y="9077"/>
                    </a:cubicBezTo>
                    <a:lnTo>
                      <a:pt x="9383" y="8547"/>
                    </a:lnTo>
                    <a:cubicBezTo>
                      <a:pt x="9327" y="8514"/>
                      <a:pt x="9235" y="8514"/>
                      <a:pt x="9180" y="8547"/>
                    </a:cubicBezTo>
                    <a:lnTo>
                      <a:pt x="8263" y="9077"/>
                    </a:lnTo>
                    <a:cubicBezTo>
                      <a:pt x="8207" y="9110"/>
                      <a:pt x="8207" y="9162"/>
                      <a:pt x="8263" y="9195"/>
                    </a:cubicBezTo>
                    <a:lnTo>
                      <a:pt x="9180" y="9725"/>
                    </a:lnTo>
                    <a:cubicBezTo>
                      <a:pt x="9234" y="9756"/>
                      <a:pt x="9324" y="9756"/>
                      <a:pt x="9381" y="9723"/>
                    </a:cubicBezTo>
                    <a:close/>
                    <a:moveTo>
                      <a:pt x="12579" y="11574"/>
                    </a:moveTo>
                    <a:lnTo>
                      <a:pt x="13500" y="11043"/>
                    </a:lnTo>
                    <a:cubicBezTo>
                      <a:pt x="13556" y="11012"/>
                      <a:pt x="13556" y="10960"/>
                      <a:pt x="13500" y="10926"/>
                    </a:cubicBezTo>
                    <a:lnTo>
                      <a:pt x="12581" y="10395"/>
                    </a:lnTo>
                    <a:cubicBezTo>
                      <a:pt x="12527" y="10362"/>
                      <a:pt x="12436" y="10362"/>
                      <a:pt x="12380" y="10395"/>
                    </a:cubicBezTo>
                    <a:lnTo>
                      <a:pt x="11460" y="10925"/>
                    </a:lnTo>
                    <a:cubicBezTo>
                      <a:pt x="11406" y="10956"/>
                      <a:pt x="11406" y="11009"/>
                      <a:pt x="11460" y="11042"/>
                    </a:cubicBezTo>
                    <a:lnTo>
                      <a:pt x="12379" y="11573"/>
                    </a:lnTo>
                    <a:cubicBezTo>
                      <a:pt x="12435" y="11608"/>
                      <a:pt x="12524" y="11608"/>
                      <a:pt x="12579" y="11574"/>
                    </a:cubicBezTo>
                    <a:close/>
                    <a:moveTo>
                      <a:pt x="14264" y="12451"/>
                    </a:moveTo>
                    <a:lnTo>
                      <a:pt x="15017" y="12016"/>
                    </a:lnTo>
                    <a:cubicBezTo>
                      <a:pt x="15118" y="11959"/>
                      <a:pt x="15118" y="11864"/>
                      <a:pt x="15017" y="11804"/>
                    </a:cubicBezTo>
                    <a:lnTo>
                      <a:pt x="14265" y="11370"/>
                    </a:lnTo>
                    <a:cubicBezTo>
                      <a:pt x="14164" y="11311"/>
                      <a:pt x="13998" y="11311"/>
                      <a:pt x="13897" y="11370"/>
                    </a:cubicBezTo>
                    <a:lnTo>
                      <a:pt x="13144" y="11804"/>
                    </a:lnTo>
                    <a:cubicBezTo>
                      <a:pt x="13042" y="11862"/>
                      <a:pt x="13042" y="11957"/>
                      <a:pt x="13144" y="12016"/>
                    </a:cubicBezTo>
                    <a:lnTo>
                      <a:pt x="13896" y="12451"/>
                    </a:lnTo>
                    <a:cubicBezTo>
                      <a:pt x="13997" y="12511"/>
                      <a:pt x="14162" y="12511"/>
                      <a:pt x="14264" y="12451"/>
                    </a:cubicBezTo>
                    <a:close/>
                    <a:moveTo>
                      <a:pt x="12701" y="9658"/>
                    </a:moveTo>
                    <a:lnTo>
                      <a:pt x="13463" y="9219"/>
                    </a:lnTo>
                    <a:cubicBezTo>
                      <a:pt x="13563" y="9162"/>
                      <a:pt x="13563" y="9068"/>
                      <a:pt x="13463" y="9011"/>
                    </a:cubicBezTo>
                    <a:lnTo>
                      <a:pt x="12703" y="8571"/>
                    </a:lnTo>
                    <a:cubicBezTo>
                      <a:pt x="12603" y="8514"/>
                      <a:pt x="12442" y="8513"/>
                      <a:pt x="12342" y="8571"/>
                    </a:cubicBezTo>
                    <a:lnTo>
                      <a:pt x="11581" y="9011"/>
                    </a:lnTo>
                    <a:cubicBezTo>
                      <a:pt x="11482" y="9068"/>
                      <a:pt x="11482" y="9161"/>
                      <a:pt x="11581" y="9217"/>
                    </a:cubicBezTo>
                    <a:lnTo>
                      <a:pt x="12342" y="9656"/>
                    </a:lnTo>
                    <a:cubicBezTo>
                      <a:pt x="12441" y="9715"/>
                      <a:pt x="12600" y="9716"/>
                      <a:pt x="12701" y="9658"/>
                    </a:cubicBezTo>
                    <a:close/>
                    <a:moveTo>
                      <a:pt x="14220" y="10629"/>
                    </a:moveTo>
                    <a:lnTo>
                      <a:pt x="15142" y="10098"/>
                    </a:lnTo>
                    <a:cubicBezTo>
                      <a:pt x="15197" y="10067"/>
                      <a:pt x="15197" y="10015"/>
                      <a:pt x="15142" y="9983"/>
                    </a:cubicBezTo>
                    <a:lnTo>
                      <a:pt x="14223" y="9451"/>
                    </a:lnTo>
                    <a:cubicBezTo>
                      <a:pt x="14168" y="9419"/>
                      <a:pt x="14077" y="9418"/>
                      <a:pt x="14022" y="9451"/>
                    </a:cubicBezTo>
                    <a:lnTo>
                      <a:pt x="13102" y="9983"/>
                    </a:lnTo>
                    <a:cubicBezTo>
                      <a:pt x="13046" y="10014"/>
                      <a:pt x="13046" y="10066"/>
                      <a:pt x="13102" y="10098"/>
                    </a:cubicBezTo>
                    <a:lnTo>
                      <a:pt x="14021" y="10631"/>
                    </a:lnTo>
                    <a:cubicBezTo>
                      <a:pt x="14075" y="10662"/>
                      <a:pt x="14165" y="10662"/>
                      <a:pt x="14220" y="10629"/>
                    </a:cubicBezTo>
                    <a:close/>
                    <a:moveTo>
                      <a:pt x="15904" y="11507"/>
                    </a:moveTo>
                    <a:lnTo>
                      <a:pt x="16658" y="11072"/>
                    </a:lnTo>
                    <a:cubicBezTo>
                      <a:pt x="16760" y="11013"/>
                      <a:pt x="16760" y="10918"/>
                      <a:pt x="16658" y="10858"/>
                    </a:cubicBezTo>
                    <a:lnTo>
                      <a:pt x="15905" y="10424"/>
                    </a:lnTo>
                    <a:cubicBezTo>
                      <a:pt x="15804" y="10364"/>
                      <a:pt x="15640" y="10364"/>
                      <a:pt x="15538" y="10424"/>
                    </a:cubicBezTo>
                    <a:lnTo>
                      <a:pt x="14784" y="10858"/>
                    </a:lnTo>
                    <a:cubicBezTo>
                      <a:pt x="14683" y="10917"/>
                      <a:pt x="14683" y="11012"/>
                      <a:pt x="14784" y="11069"/>
                    </a:cubicBezTo>
                    <a:lnTo>
                      <a:pt x="15536" y="11504"/>
                    </a:lnTo>
                    <a:cubicBezTo>
                      <a:pt x="15637" y="11564"/>
                      <a:pt x="15803" y="11564"/>
                      <a:pt x="15904" y="11507"/>
                    </a:cubicBezTo>
                    <a:close/>
                    <a:moveTo>
                      <a:pt x="12622" y="13397"/>
                    </a:moveTo>
                    <a:lnTo>
                      <a:pt x="13376" y="12962"/>
                    </a:lnTo>
                    <a:cubicBezTo>
                      <a:pt x="13477" y="12904"/>
                      <a:pt x="13477" y="12809"/>
                      <a:pt x="13376" y="12750"/>
                    </a:cubicBezTo>
                    <a:lnTo>
                      <a:pt x="12623" y="12316"/>
                    </a:lnTo>
                    <a:cubicBezTo>
                      <a:pt x="12522" y="12258"/>
                      <a:pt x="12357" y="12258"/>
                      <a:pt x="12256" y="12316"/>
                    </a:cubicBezTo>
                    <a:lnTo>
                      <a:pt x="11502" y="12750"/>
                    </a:lnTo>
                    <a:cubicBezTo>
                      <a:pt x="11401" y="12809"/>
                      <a:pt x="11401" y="12904"/>
                      <a:pt x="11502" y="12964"/>
                    </a:cubicBezTo>
                    <a:lnTo>
                      <a:pt x="12254" y="13399"/>
                    </a:lnTo>
                    <a:cubicBezTo>
                      <a:pt x="12355" y="13457"/>
                      <a:pt x="12519" y="13457"/>
                      <a:pt x="12622" y="13397"/>
                    </a:cubicBezTo>
                    <a:close/>
                    <a:moveTo>
                      <a:pt x="2817" y="13509"/>
                    </a:moveTo>
                    <a:lnTo>
                      <a:pt x="3735" y="12980"/>
                    </a:lnTo>
                    <a:cubicBezTo>
                      <a:pt x="3793" y="12948"/>
                      <a:pt x="3793" y="12896"/>
                      <a:pt x="3735" y="12862"/>
                    </a:cubicBezTo>
                    <a:lnTo>
                      <a:pt x="2818" y="12332"/>
                    </a:lnTo>
                    <a:cubicBezTo>
                      <a:pt x="2762" y="12300"/>
                      <a:pt x="2670" y="12300"/>
                      <a:pt x="2614" y="12332"/>
                    </a:cubicBezTo>
                    <a:lnTo>
                      <a:pt x="1696" y="12862"/>
                    </a:lnTo>
                    <a:cubicBezTo>
                      <a:pt x="1639" y="12896"/>
                      <a:pt x="1639" y="12948"/>
                      <a:pt x="1696" y="12980"/>
                    </a:cubicBezTo>
                    <a:lnTo>
                      <a:pt x="2613" y="13510"/>
                    </a:lnTo>
                    <a:cubicBezTo>
                      <a:pt x="2669" y="13540"/>
                      <a:pt x="2761" y="13540"/>
                      <a:pt x="2817" y="13509"/>
                    </a:cubicBezTo>
                    <a:close/>
                    <a:moveTo>
                      <a:pt x="7741" y="10670"/>
                    </a:moveTo>
                    <a:lnTo>
                      <a:pt x="8659" y="10142"/>
                    </a:lnTo>
                    <a:cubicBezTo>
                      <a:pt x="8715" y="10109"/>
                      <a:pt x="8715" y="10057"/>
                      <a:pt x="8659" y="10024"/>
                    </a:cubicBezTo>
                    <a:lnTo>
                      <a:pt x="7742" y="9494"/>
                    </a:lnTo>
                    <a:cubicBezTo>
                      <a:pt x="7685" y="9461"/>
                      <a:pt x="7594" y="9461"/>
                      <a:pt x="7539" y="9494"/>
                    </a:cubicBezTo>
                    <a:lnTo>
                      <a:pt x="6622" y="10023"/>
                    </a:lnTo>
                    <a:cubicBezTo>
                      <a:pt x="6565" y="10055"/>
                      <a:pt x="6565" y="10108"/>
                      <a:pt x="6622" y="10140"/>
                    </a:cubicBezTo>
                    <a:lnTo>
                      <a:pt x="7539" y="10670"/>
                    </a:lnTo>
                    <a:cubicBezTo>
                      <a:pt x="7593" y="10702"/>
                      <a:pt x="7684" y="10704"/>
                      <a:pt x="7741" y="10670"/>
                    </a:cubicBezTo>
                    <a:close/>
                    <a:moveTo>
                      <a:pt x="7285" y="17029"/>
                    </a:moveTo>
                    <a:lnTo>
                      <a:pt x="6542" y="17455"/>
                    </a:lnTo>
                    <a:cubicBezTo>
                      <a:pt x="6439" y="17515"/>
                      <a:pt x="6439" y="17614"/>
                      <a:pt x="6542" y="17674"/>
                    </a:cubicBezTo>
                    <a:lnTo>
                      <a:pt x="7285" y="18103"/>
                    </a:lnTo>
                    <a:cubicBezTo>
                      <a:pt x="7388" y="18164"/>
                      <a:pt x="7559" y="18164"/>
                      <a:pt x="7662" y="18103"/>
                    </a:cubicBezTo>
                    <a:lnTo>
                      <a:pt x="8406" y="17676"/>
                    </a:lnTo>
                    <a:cubicBezTo>
                      <a:pt x="8510" y="17616"/>
                      <a:pt x="8510" y="17518"/>
                      <a:pt x="8406" y="17458"/>
                    </a:cubicBezTo>
                    <a:lnTo>
                      <a:pt x="7665" y="17029"/>
                    </a:lnTo>
                    <a:cubicBezTo>
                      <a:pt x="7560" y="16969"/>
                      <a:pt x="7391" y="16969"/>
                      <a:pt x="7285" y="17029"/>
                    </a:cubicBezTo>
                    <a:close/>
                    <a:moveTo>
                      <a:pt x="1176" y="14455"/>
                    </a:moveTo>
                    <a:lnTo>
                      <a:pt x="2095" y="13925"/>
                    </a:lnTo>
                    <a:cubicBezTo>
                      <a:pt x="2151" y="13892"/>
                      <a:pt x="2151" y="13839"/>
                      <a:pt x="2095" y="13807"/>
                    </a:cubicBezTo>
                    <a:lnTo>
                      <a:pt x="1177" y="13277"/>
                    </a:lnTo>
                    <a:cubicBezTo>
                      <a:pt x="1120" y="13244"/>
                      <a:pt x="1030" y="13244"/>
                      <a:pt x="975" y="13277"/>
                    </a:cubicBezTo>
                    <a:lnTo>
                      <a:pt x="58" y="13807"/>
                    </a:lnTo>
                    <a:cubicBezTo>
                      <a:pt x="0" y="13839"/>
                      <a:pt x="0" y="13892"/>
                      <a:pt x="58" y="13925"/>
                    </a:cubicBezTo>
                    <a:lnTo>
                      <a:pt x="975" y="14455"/>
                    </a:lnTo>
                    <a:cubicBezTo>
                      <a:pt x="1029" y="14487"/>
                      <a:pt x="1119" y="14487"/>
                      <a:pt x="1176" y="14455"/>
                    </a:cubicBezTo>
                    <a:close/>
                    <a:moveTo>
                      <a:pt x="9418" y="11551"/>
                    </a:moveTo>
                    <a:lnTo>
                      <a:pt x="10181" y="11111"/>
                    </a:lnTo>
                    <a:cubicBezTo>
                      <a:pt x="10281" y="11055"/>
                      <a:pt x="10281" y="10961"/>
                      <a:pt x="10181" y="10905"/>
                    </a:cubicBezTo>
                    <a:lnTo>
                      <a:pt x="9419" y="10465"/>
                    </a:lnTo>
                    <a:cubicBezTo>
                      <a:pt x="9321" y="10407"/>
                      <a:pt x="9160" y="10407"/>
                      <a:pt x="9061" y="10465"/>
                    </a:cubicBezTo>
                    <a:lnTo>
                      <a:pt x="8300" y="10905"/>
                    </a:lnTo>
                    <a:cubicBezTo>
                      <a:pt x="8201" y="10961"/>
                      <a:pt x="8201" y="11055"/>
                      <a:pt x="8300" y="11111"/>
                    </a:cubicBezTo>
                    <a:lnTo>
                      <a:pt x="9061" y="11551"/>
                    </a:lnTo>
                    <a:cubicBezTo>
                      <a:pt x="9159" y="11608"/>
                      <a:pt x="9319" y="11608"/>
                      <a:pt x="9418" y="11551"/>
                    </a:cubicBezTo>
                    <a:close/>
                    <a:moveTo>
                      <a:pt x="11022" y="8778"/>
                    </a:moveTo>
                    <a:lnTo>
                      <a:pt x="11942" y="8249"/>
                    </a:lnTo>
                    <a:cubicBezTo>
                      <a:pt x="11998" y="8216"/>
                      <a:pt x="11998" y="8165"/>
                      <a:pt x="11942" y="8131"/>
                    </a:cubicBezTo>
                    <a:lnTo>
                      <a:pt x="11025" y="7601"/>
                    </a:lnTo>
                    <a:cubicBezTo>
                      <a:pt x="10968" y="7569"/>
                      <a:pt x="10878" y="7569"/>
                      <a:pt x="10822" y="7601"/>
                    </a:cubicBezTo>
                    <a:lnTo>
                      <a:pt x="9904" y="8130"/>
                    </a:lnTo>
                    <a:cubicBezTo>
                      <a:pt x="9847" y="8162"/>
                      <a:pt x="9847" y="8215"/>
                      <a:pt x="9904" y="8248"/>
                    </a:cubicBezTo>
                    <a:lnTo>
                      <a:pt x="10822" y="8778"/>
                    </a:lnTo>
                    <a:cubicBezTo>
                      <a:pt x="10875" y="8810"/>
                      <a:pt x="10966" y="8810"/>
                      <a:pt x="11022" y="8778"/>
                    </a:cubicBezTo>
                    <a:close/>
                    <a:moveTo>
                      <a:pt x="10937" y="12522"/>
                    </a:moveTo>
                    <a:lnTo>
                      <a:pt x="11859" y="11990"/>
                    </a:lnTo>
                    <a:cubicBezTo>
                      <a:pt x="11914" y="11959"/>
                      <a:pt x="11914" y="11907"/>
                      <a:pt x="11859" y="11874"/>
                    </a:cubicBezTo>
                    <a:lnTo>
                      <a:pt x="10941" y="11342"/>
                    </a:lnTo>
                    <a:cubicBezTo>
                      <a:pt x="10886" y="11311"/>
                      <a:pt x="10797" y="11311"/>
                      <a:pt x="10740" y="11342"/>
                    </a:cubicBezTo>
                    <a:lnTo>
                      <a:pt x="9819" y="11874"/>
                    </a:lnTo>
                    <a:cubicBezTo>
                      <a:pt x="9764" y="11906"/>
                      <a:pt x="9764" y="11957"/>
                      <a:pt x="9819" y="11990"/>
                    </a:cubicBezTo>
                    <a:lnTo>
                      <a:pt x="10738" y="12522"/>
                    </a:lnTo>
                    <a:cubicBezTo>
                      <a:pt x="10793" y="12553"/>
                      <a:pt x="10882" y="12553"/>
                      <a:pt x="10937" y="12522"/>
                    </a:cubicBezTo>
                    <a:close/>
                    <a:moveTo>
                      <a:pt x="20828" y="8667"/>
                    </a:moveTo>
                    <a:lnTo>
                      <a:pt x="21581" y="8233"/>
                    </a:lnTo>
                    <a:cubicBezTo>
                      <a:pt x="21682" y="8174"/>
                      <a:pt x="21682" y="8079"/>
                      <a:pt x="21581" y="8021"/>
                    </a:cubicBezTo>
                    <a:lnTo>
                      <a:pt x="20829" y="7586"/>
                    </a:lnTo>
                    <a:cubicBezTo>
                      <a:pt x="20728" y="7529"/>
                      <a:pt x="20563" y="7529"/>
                      <a:pt x="20461" y="7586"/>
                    </a:cubicBezTo>
                    <a:lnTo>
                      <a:pt x="19708" y="8021"/>
                    </a:lnTo>
                    <a:cubicBezTo>
                      <a:pt x="19607" y="8079"/>
                      <a:pt x="19607" y="8174"/>
                      <a:pt x="19708" y="8234"/>
                    </a:cubicBezTo>
                    <a:lnTo>
                      <a:pt x="20460" y="8669"/>
                    </a:lnTo>
                    <a:cubicBezTo>
                      <a:pt x="20561" y="8726"/>
                      <a:pt x="20727" y="8726"/>
                      <a:pt x="20828" y="8667"/>
                    </a:cubicBezTo>
                    <a:close/>
                    <a:moveTo>
                      <a:pt x="17625" y="6820"/>
                    </a:moveTo>
                    <a:lnTo>
                      <a:pt x="18386" y="6380"/>
                    </a:lnTo>
                    <a:cubicBezTo>
                      <a:pt x="18485" y="6324"/>
                      <a:pt x="18485" y="6230"/>
                      <a:pt x="18386" y="6172"/>
                    </a:cubicBezTo>
                    <a:lnTo>
                      <a:pt x="17625" y="5732"/>
                    </a:lnTo>
                    <a:cubicBezTo>
                      <a:pt x="17524" y="5675"/>
                      <a:pt x="17364" y="5675"/>
                      <a:pt x="17264" y="5732"/>
                    </a:cubicBezTo>
                    <a:lnTo>
                      <a:pt x="16502" y="6172"/>
                    </a:lnTo>
                    <a:cubicBezTo>
                      <a:pt x="16403" y="6229"/>
                      <a:pt x="16403" y="6322"/>
                      <a:pt x="16502" y="6379"/>
                    </a:cubicBezTo>
                    <a:lnTo>
                      <a:pt x="17264" y="6818"/>
                    </a:lnTo>
                    <a:cubicBezTo>
                      <a:pt x="17364" y="6878"/>
                      <a:pt x="17524" y="6878"/>
                      <a:pt x="17625" y="6820"/>
                    </a:cubicBezTo>
                    <a:close/>
                    <a:moveTo>
                      <a:pt x="19145" y="7791"/>
                    </a:moveTo>
                    <a:lnTo>
                      <a:pt x="20066" y="7260"/>
                    </a:lnTo>
                    <a:cubicBezTo>
                      <a:pt x="20121" y="7229"/>
                      <a:pt x="20121" y="7177"/>
                      <a:pt x="20066" y="7144"/>
                    </a:cubicBezTo>
                    <a:lnTo>
                      <a:pt x="19146" y="6612"/>
                    </a:lnTo>
                    <a:cubicBezTo>
                      <a:pt x="19091" y="6581"/>
                      <a:pt x="19002" y="6581"/>
                      <a:pt x="18946" y="6612"/>
                    </a:cubicBezTo>
                    <a:lnTo>
                      <a:pt x="18025" y="7144"/>
                    </a:lnTo>
                    <a:cubicBezTo>
                      <a:pt x="17970" y="7176"/>
                      <a:pt x="17970" y="7227"/>
                      <a:pt x="18025" y="7259"/>
                    </a:cubicBezTo>
                    <a:lnTo>
                      <a:pt x="18943" y="7791"/>
                    </a:lnTo>
                    <a:cubicBezTo>
                      <a:pt x="18999" y="7822"/>
                      <a:pt x="19089" y="7823"/>
                      <a:pt x="19145" y="7791"/>
                    </a:cubicBezTo>
                    <a:close/>
                    <a:moveTo>
                      <a:pt x="15946" y="5939"/>
                    </a:moveTo>
                    <a:lnTo>
                      <a:pt x="16864" y="5409"/>
                    </a:lnTo>
                    <a:cubicBezTo>
                      <a:pt x="16922" y="5377"/>
                      <a:pt x="16922" y="5324"/>
                      <a:pt x="16864" y="5291"/>
                    </a:cubicBezTo>
                    <a:lnTo>
                      <a:pt x="15947" y="4761"/>
                    </a:lnTo>
                    <a:cubicBezTo>
                      <a:pt x="15892" y="4729"/>
                      <a:pt x="15801" y="4729"/>
                      <a:pt x="15745" y="4761"/>
                    </a:cubicBezTo>
                    <a:lnTo>
                      <a:pt x="14826" y="5290"/>
                    </a:lnTo>
                    <a:cubicBezTo>
                      <a:pt x="14769" y="5323"/>
                      <a:pt x="14769" y="5374"/>
                      <a:pt x="14826" y="5408"/>
                    </a:cubicBezTo>
                    <a:lnTo>
                      <a:pt x="15743" y="5938"/>
                    </a:lnTo>
                    <a:cubicBezTo>
                      <a:pt x="15798" y="5973"/>
                      <a:pt x="15890" y="5973"/>
                      <a:pt x="15946" y="5939"/>
                    </a:cubicBezTo>
                    <a:close/>
                    <a:moveTo>
                      <a:pt x="22547" y="3981"/>
                    </a:moveTo>
                    <a:lnTo>
                      <a:pt x="23309" y="3542"/>
                    </a:lnTo>
                    <a:cubicBezTo>
                      <a:pt x="23409" y="3484"/>
                      <a:pt x="23409" y="3391"/>
                      <a:pt x="23309" y="3334"/>
                    </a:cubicBezTo>
                    <a:lnTo>
                      <a:pt x="22547" y="2894"/>
                    </a:lnTo>
                    <a:cubicBezTo>
                      <a:pt x="22448" y="2836"/>
                      <a:pt x="22288" y="2836"/>
                      <a:pt x="22188" y="2894"/>
                    </a:cubicBezTo>
                    <a:lnTo>
                      <a:pt x="21426" y="3334"/>
                    </a:lnTo>
                    <a:cubicBezTo>
                      <a:pt x="21326" y="3391"/>
                      <a:pt x="21326" y="3484"/>
                      <a:pt x="21426" y="3540"/>
                    </a:cubicBezTo>
                    <a:lnTo>
                      <a:pt x="22188" y="3979"/>
                    </a:lnTo>
                    <a:cubicBezTo>
                      <a:pt x="22288" y="4039"/>
                      <a:pt x="22448" y="4039"/>
                      <a:pt x="22547" y="3981"/>
                    </a:cubicBezTo>
                    <a:close/>
                    <a:moveTo>
                      <a:pt x="24069" y="4952"/>
                    </a:moveTo>
                    <a:lnTo>
                      <a:pt x="24989" y="4421"/>
                    </a:lnTo>
                    <a:cubicBezTo>
                      <a:pt x="25043" y="4389"/>
                      <a:pt x="25043" y="4338"/>
                      <a:pt x="24989" y="4306"/>
                    </a:cubicBezTo>
                    <a:lnTo>
                      <a:pt x="24070" y="3774"/>
                    </a:lnTo>
                    <a:cubicBezTo>
                      <a:pt x="24015" y="3742"/>
                      <a:pt x="23926" y="3742"/>
                      <a:pt x="23870" y="3774"/>
                    </a:cubicBezTo>
                    <a:lnTo>
                      <a:pt x="22950" y="4305"/>
                    </a:lnTo>
                    <a:cubicBezTo>
                      <a:pt x="22895" y="4336"/>
                      <a:pt x="22895" y="4389"/>
                      <a:pt x="22950" y="4420"/>
                    </a:cubicBezTo>
                    <a:lnTo>
                      <a:pt x="23869" y="4952"/>
                    </a:lnTo>
                    <a:cubicBezTo>
                      <a:pt x="23922" y="4985"/>
                      <a:pt x="24013" y="4985"/>
                      <a:pt x="24069" y="4952"/>
                    </a:cubicBezTo>
                    <a:close/>
                    <a:moveTo>
                      <a:pt x="20870" y="3101"/>
                    </a:moveTo>
                    <a:lnTo>
                      <a:pt x="21788" y="2572"/>
                    </a:lnTo>
                    <a:cubicBezTo>
                      <a:pt x="21844" y="2539"/>
                      <a:pt x="21844" y="2488"/>
                      <a:pt x="21788" y="2454"/>
                    </a:cubicBezTo>
                    <a:lnTo>
                      <a:pt x="20871" y="1924"/>
                    </a:lnTo>
                    <a:cubicBezTo>
                      <a:pt x="20814" y="1892"/>
                      <a:pt x="20723" y="1892"/>
                      <a:pt x="20669" y="1924"/>
                    </a:cubicBezTo>
                    <a:lnTo>
                      <a:pt x="19751" y="2453"/>
                    </a:lnTo>
                    <a:cubicBezTo>
                      <a:pt x="19694" y="2485"/>
                      <a:pt x="19694" y="2538"/>
                      <a:pt x="19751" y="2571"/>
                    </a:cubicBezTo>
                    <a:lnTo>
                      <a:pt x="20669" y="3101"/>
                    </a:lnTo>
                    <a:cubicBezTo>
                      <a:pt x="20722" y="3133"/>
                      <a:pt x="20813" y="3133"/>
                      <a:pt x="20870" y="3101"/>
                    </a:cubicBezTo>
                    <a:close/>
                    <a:moveTo>
                      <a:pt x="5690" y="16101"/>
                    </a:moveTo>
                    <a:lnTo>
                      <a:pt x="4937" y="16534"/>
                    </a:lnTo>
                    <a:cubicBezTo>
                      <a:pt x="4836" y="16591"/>
                      <a:pt x="4836" y="16687"/>
                      <a:pt x="4937" y="16746"/>
                    </a:cubicBezTo>
                    <a:lnTo>
                      <a:pt x="5689" y="17181"/>
                    </a:lnTo>
                    <a:cubicBezTo>
                      <a:pt x="5791" y="17240"/>
                      <a:pt x="5956" y="17241"/>
                      <a:pt x="6057" y="17181"/>
                    </a:cubicBezTo>
                    <a:lnTo>
                      <a:pt x="6810" y="16746"/>
                    </a:lnTo>
                    <a:cubicBezTo>
                      <a:pt x="6912" y="16689"/>
                      <a:pt x="6912" y="16594"/>
                      <a:pt x="6810" y="16535"/>
                    </a:cubicBezTo>
                    <a:lnTo>
                      <a:pt x="6059" y="16101"/>
                    </a:lnTo>
                    <a:cubicBezTo>
                      <a:pt x="5956" y="16042"/>
                      <a:pt x="5793" y="16042"/>
                      <a:pt x="5690" y="16101"/>
                    </a:cubicBezTo>
                    <a:close/>
                    <a:moveTo>
                      <a:pt x="15863" y="9684"/>
                    </a:moveTo>
                    <a:lnTo>
                      <a:pt x="16783" y="9151"/>
                    </a:lnTo>
                    <a:cubicBezTo>
                      <a:pt x="16838" y="9120"/>
                      <a:pt x="16838" y="9068"/>
                      <a:pt x="16783" y="9036"/>
                    </a:cubicBezTo>
                    <a:lnTo>
                      <a:pt x="15863" y="8504"/>
                    </a:lnTo>
                    <a:cubicBezTo>
                      <a:pt x="15808" y="8472"/>
                      <a:pt x="15718" y="8471"/>
                      <a:pt x="15661" y="8504"/>
                    </a:cubicBezTo>
                    <a:lnTo>
                      <a:pt x="14741" y="9036"/>
                    </a:lnTo>
                    <a:cubicBezTo>
                      <a:pt x="14685" y="9067"/>
                      <a:pt x="14685" y="9119"/>
                      <a:pt x="14741" y="9151"/>
                    </a:cubicBezTo>
                    <a:lnTo>
                      <a:pt x="15661" y="9684"/>
                    </a:lnTo>
                    <a:cubicBezTo>
                      <a:pt x="15717" y="9715"/>
                      <a:pt x="15807" y="9715"/>
                      <a:pt x="15863" y="9684"/>
                    </a:cubicBezTo>
                    <a:close/>
                    <a:moveTo>
                      <a:pt x="14342" y="8713"/>
                    </a:moveTo>
                    <a:lnTo>
                      <a:pt x="15105" y="8273"/>
                    </a:lnTo>
                    <a:cubicBezTo>
                      <a:pt x="15205" y="8216"/>
                      <a:pt x="15205" y="8123"/>
                      <a:pt x="15105" y="8066"/>
                    </a:cubicBezTo>
                    <a:lnTo>
                      <a:pt x="14343" y="7626"/>
                    </a:lnTo>
                    <a:cubicBezTo>
                      <a:pt x="14243" y="7570"/>
                      <a:pt x="14083" y="7569"/>
                      <a:pt x="13984" y="7626"/>
                    </a:cubicBezTo>
                    <a:lnTo>
                      <a:pt x="13222" y="8066"/>
                    </a:lnTo>
                    <a:cubicBezTo>
                      <a:pt x="13122" y="8123"/>
                      <a:pt x="13122" y="8216"/>
                      <a:pt x="13222" y="8273"/>
                    </a:cubicBezTo>
                    <a:lnTo>
                      <a:pt x="13984" y="8713"/>
                    </a:lnTo>
                    <a:cubicBezTo>
                      <a:pt x="14081" y="8769"/>
                      <a:pt x="14242" y="8769"/>
                      <a:pt x="14342" y="8713"/>
                    </a:cubicBezTo>
                    <a:close/>
                    <a:moveTo>
                      <a:pt x="17546" y="10561"/>
                    </a:moveTo>
                    <a:lnTo>
                      <a:pt x="18299" y="10126"/>
                    </a:lnTo>
                    <a:cubicBezTo>
                      <a:pt x="18400" y="10067"/>
                      <a:pt x="18400" y="9972"/>
                      <a:pt x="18299" y="9912"/>
                    </a:cubicBezTo>
                    <a:lnTo>
                      <a:pt x="17547" y="9478"/>
                    </a:lnTo>
                    <a:cubicBezTo>
                      <a:pt x="17446" y="9419"/>
                      <a:pt x="17280" y="9419"/>
                      <a:pt x="17179" y="9478"/>
                    </a:cubicBezTo>
                    <a:lnTo>
                      <a:pt x="16426" y="9912"/>
                    </a:lnTo>
                    <a:cubicBezTo>
                      <a:pt x="16324" y="9971"/>
                      <a:pt x="16324" y="10066"/>
                      <a:pt x="16426" y="10125"/>
                    </a:cubicBezTo>
                    <a:lnTo>
                      <a:pt x="17178" y="10559"/>
                    </a:lnTo>
                    <a:cubicBezTo>
                      <a:pt x="17279" y="10619"/>
                      <a:pt x="17445" y="10619"/>
                      <a:pt x="17546" y="10561"/>
                    </a:cubicBezTo>
                    <a:close/>
                    <a:moveTo>
                      <a:pt x="12664" y="7832"/>
                    </a:moveTo>
                    <a:lnTo>
                      <a:pt x="13582" y="7303"/>
                    </a:lnTo>
                    <a:cubicBezTo>
                      <a:pt x="13639" y="7271"/>
                      <a:pt x="13639" y="7219"/>
                      <a:pt x="13582" y="7185"/>
                    </a:cubicBezTo>
                    <a:lnTo>
                      <a:pt x="12665" y="6655"/>
                    </a:lnTo>
                    <a:cubicBezTo>
                      <a:pt x="12609" y="6623"/>
                      <a:pt x="12518" y="6623"/>
                      <a:pt x="12462" y="6655"/>
                    </a:cubicBezTo>
                    <a:lnTo>
                      <a:pt x="11544" y="7184"/>
                    </a:lnTo>
                    <a:cubicBezTo>
                      <a:pt x="11487" y="7218"/>
                      <a:pt x="11487" y="7269"/>
                      <a:pt x="11544" y="7302"/>
                    </a:cubicBezTo>
                    <a:lnTo>
                      <a:pt x="12461" y="7832"/>
                    </a:lnTo>
                    <a:cubicBezTo>
                      <a:pt x="12516" y="7864"/>
                      <a:pt x="12608" y="7864"/>
                      <a:pt x="12664" y="7832"/>
                    </a:cubicBezTo>
                    <a:close/>
                    <a:moveTo>
                      <a:pt x="17504" y="8737"/>
                    </a:moveTo>
                    <a:lnTo>
                      <a:pt x="18424" y="8206"/>
                    </a:lnTo>
                    <a:cubicBezTo>
                      <a:pt x="18479" y="8174"/>
                      <a:pt x="18479" y="8123"/>
                      <a:pt x="18424" y="8090"/>
                    </a:cubicBezTo>
                    <a:lnTo>
                      <a:pt x="17504" y="7558"/>
                    </a:lnTo>
                    <a:cubicBezTo>
                      <a:pt x="17448" y="7527"/>
                      <a:pt x="17359" y="7527"/>
                      <a:pt x="17303" y="7558"/>
                    </a:cubicBezTo>
                    <a:lnTo>
                      <a:pt x="16382" y="8090"/>
                    </a:lnTo>
                    <a:cubicBezTo>
                      <a:pt x="16327" y="8121"/>
                      <a:pt x="16327" y="8173"/>
                      <a:pt x="16382" y="8206"/>
                    </a:cubicBezTo>
                    <a:lnTo>
                      <a:pt x="17303" y="8738"/>
                    </a:lnTo>
                    <a:cubicBezTo>
                      <a:pt x="17358" y="8769"/>
                      <a:pt x="17447" y="8769"/>
                      <a:pt x="17504" y="8737"/>
                    </a:cubicBezTo>
                    <a:close/>
                    <a:moveTo>
                      <a:pt x="19186" y="9613"/>
                    </a:moveTo>
                    <a:lnTo>
                      <a:pt x="19941" y="9179"/>
                    </a:lnTo>
                    <a:cubicBezTo>
                      <a:pt x="20042" y="9120"/>
                      <a:pt x="20042" y="9025"/>
                      <a:pt x="19941" y="8967"/>
                    </a:cubicBezTo>
                    <a:lnTo>
                      <a:pt x="19188" y="8532"/>
                    </a:lnTo>
                    <a:cubicBezTo>
                      <a:pt x="19086" y="8473"/>
                      <a:pt x="18923" y="8473"/>
                      <a:pt x="18821" y="8532"/>
                    </a:cubicBezTo>
                    <a:lnTo>
                      <a:pt x="18067" y="8967"/>
                    </a:lnTo>
                    <a:cubicBezTo>
                      <a:pt x="17965" y="9026"/>
                      <a:pt x="17965" y="9120"/>
                      <a:pt x="18067" y="9180"/>
                    </a:cubicBezTo>
                    <a:lnTo>
                      <a:pt x="18821" y="9615"/>
                    </a:lnTo>
                    <a:cubicBezTo>
                      <a:pt x="18920" y="9673"/>
                      <a:pt x="19085" y="9673"/>
                      <a:pt x="19186" y="9613"/>
                    </a:cubicBezTo>
                    <a:close/>
                    <a:moveTo>
                      <a:pt x="15983" y="7767"/>
                    </a:moveTo>
                    <a:lnTo>
                      <a:pt x="16744" y="7327"/>
                    </a:lnTo>
                    <a:cubicBezTo>
                      <a:pt x="16844" y="7269"/>
                      <a:pt x="16844" y="7177"/>
                      <a:pt x="16744" y="7119"/>
                    </a:cubicBezTo>
                    <a:lnTo>
                      <a:pt x="15983" y="6679"/>
                    </a:lnTo>
                    <a:cubicBezTo>
                      <a:pt x="15884" y="6623"/>
                      <a:pt x="15723" y="6623"/>
                      <a:pt x="15623" y="6679"/>
                    </a:cubicBezTo>
                    <a:lnTo>
                      <a:pt x="14862" y="7119"/>
                    </a:lnTo>
                    <a:cubicBezTo>
                      <a:pt x="14762" y="7175"/>
                      <a:pt x="14762" y="7269"/>
                      <a:pt x="14862" y="7326"/>
                    </a:cubicBezTo>
                    <a:lnTo>
                      <a:pt x="15623" y="7767"/>
                    </a:lnTo>
                    <a:cubicBezTo>
                      <a:pt x="15723" y="7823"/>
                      <a:pt x="15884" y="7823"/>
                      <a:pt x="15983" y="7767"/>
                    </a:cubicBezTo>
                    <a:close/>
                    <a:moveTo>
                      <a:pt x="14305" y="6886"/>
                    </a:moveTo>
                    <a:lnTo>
                      <a:pt x="15224" y="6356"/>
                    </a:lnTo>
                    <a:cubicBezTo>
                      <a:pt x="15280" y="6324"/>
                      <a:pt x="15280" y="6272"/>
                      <a:pt x="15224" y="6238"/>
                    </a:cubicBezTo>
                    <a:lnTo>
                      <a:pt x="14307" y="5708"/>
                    </a:lnTo>
                    <a:cubicBezTo>
                      <a:pt x="14249" y="5676"/>
                      <a:pt x="14159" y="5676"/>
                      <a:pt x="14103" y="5708"/>
                    </a:cubicBezTo>
                    <a:lnTo>
                      <a:pt x="13183" y="6238"/>
                    </a:lnTo>
                    <a:cubicBezTo>
                      <a:pt x="13127" y="6272"/>
                      <a:pt x="13127" y="6324"/>
                      <a:pt x="13183" y="6356"/>
                    </a:cubicBezTo>
                    <a:lnTo>
                      <a:pt x="14100" y="6886"/>
                    </a:lnTo>
                    <a:cubicBezTo>
                      <a:pt x="14158" y="6917"/>
                      <a:pt x="14248" y="6917"/>
                      <a:pt x="14305" y="6886"/>
                    </a:cubicBezTo>
                    <a:close/>
                    <a:moveTo>
                      <a:pt x="17386" y="3817"/>
                    </a:moveTo>
                    <a:lnTo>
                      <a:pt x="16468" y="4348"/>
                    </a:lnTo>
                    <a:cubicBezTo>
                      <a:pt x="16411" y="4380"/>
                      <a:pt x="16411" y="4432"/>
                      <a:pt x="16468" y="4465"/>
                    </a:cubicBezTo>
                    <a:lnTo>
                      <a:pt x="17385" y="4996"/>
                    </a:lnTo>
                    <a:cubicBezTo>
                      <a:pt x="17441" y="5028"/>
                      <a:pt x="17532" y="5028"/>
                      <a:pt x="17588" y="4996"/>
                    </a:cubicBezTo>
                    <a:lnTo>
                      <a:pt x="18506" y="4465"/>
                    </a:lnTo>
                    <a:cubicBezTo>
                      <a:pt x="18562" y="4432"/>
                      <a:pt x="18562" y="4380"/>
                      <a:pt x="18506" y="4348"/>
                    </a:cubicBezTo>
                    <a:lnTo>
                      <a:pt x="17589" y="3817"/>
                    </a:lnTo>
                    <a:cubicBezTo>
                      <a:pt x="17532" y="3784"/>
                      <a:pt x="17441" y="3784"/>
                      <a:pt x="17386" y="3817"/>
                    </a:cubicBezTo>
                    <a:close/>
                    <a:moveTo>
                      <a:pt x="22228" y="4719"/>
                    </a:moveTo>
                    <a:lnTo>
                      <a:pt x="21306" y="5249"/>
                    </a:lnTo>
                    <a:cubicBezTo>
                      <a:pt x="21251" y="5282"/>
                      <a:pt x="21251" y="5333"/>
                      <a:pt x="21306" y="5366"/>
                    </a:cubicBezTo>
                    <a:lnTo>
                      <a:pt x="22225" y="5898"/>
                    </a:lnTo>
                    <a:cubicBezTo>
                      <a:pt x="22279" y="5928"/>
                      <a:pt x="22369" y="5928"/>
                      <a:pt x="22425" y="5898"/>
                    </a:cubicBezTo>
                    <a:lnTo>
                      <a:pt x="23344" y="5367"/>
                    </a:lnTo>
                    <a:cubicBezTo>
                      <a:pt x="23399" y="5335"/>
                      <a:pt x="23399" y="5284"/>
                      <a:pt x="23344" y="5252"/>
                    </a:cubicBezTo>
                    <a:lnTo>
                      <a:pt x="22426" y="4719"/>
                    </a:lnTo>
                    <a:cubicBezTo>
                      <a:pt x="22373" y="4688"/>
                      <a:pt x="22283" y="4688"/>
                      <a:pt x="22228" y="4719"/>
                    </a:cubicBezTo>
                    <a:close/>
                    <a:moveTo>
                      <a:pt x="23744" y="5694"/>
                    </a:moveTo>
                    <a:lnTo>
                      <a:pt x="22991" y="6129"/>
                    </a:lnTo>
                    <a:cubicBezTo>
                      <a:pt x="22889" y="6187"/>
                      <a:pt x="22889" y="6282"/>
                      <a:pt x="22991" y="6340"/>
                    </a:cubicBezTo>
                    <a:lnTo>
                      <a:pt x="23742" y="6774"/>
                    </a:lnTo>
                    <a:cubicBezTo>
                      <a:pt x="23844" y="6833"/>
                      <a:pt x="24007" y="6833"/>
                      <a:pt x="24110" y="6774"/>
                    </a:cubicBezTo>
                    <a:lnTo>
                      <a:pt x="24863" y="6342"/>
                    </a:lnTo>
                    <a:cubicBezTo>
                      <a:pt x="24965" y="6282"/>
                      <a:pt x="24965" y="6188"/>
                      <a:pt x="24863" y="6129"/>
                    </a:cubicBezTo>
                    <a:lnTo>
                      <a:pt x="24112" y="5694"/>
                    </a:lnTo>
                    <a:cubicBezTo>
                      <a:pt x="24010" y="5635"/>
                      <a:pt x="23845" y="5634"/>
                      <a:pt x="23744" y="5694"/>
                    </a:cubicBezTo>
                    <a:close/>
                    <a:moveTo>
                      <a:pt x="20548" y="3841"/>
                    </a:moveTo>
                    <a:lnTo>
                      <a:pt x="19787" y="4281"/>
                    </a:lnTo>
                    <a:cubicBezTo>
                      <a:pt x="19687" y="4337"/>
                      <a:pt x="19687" y="4431"/>
                      <a:pt x="19787" y="4487"/>
                    </a:cubicBezTo>
                    <a:lnTo>
                      <a:pt x="20548" y="4927"/>
                    </a:lnTo>
                    <a:cubicBezTo>
                      <a:pt x="20647" y="4985"/>
                      <a:pt x="20808" y="4985"/>
                      <a:pt x="20907" y="4927"/>
                    </a:cubicBezTo>
                    <a:lnTo>
                      <a:pt x="21668" y="4487"/>
                    </a:lnTo>
                    <a:cubicBezTo>
                      <a:pt x="21767" y="4431"/>
                      <a:pt x="21767" y="4337"/>
                      <a:pt x="21668" y="4281"/>
                    </a:cubicBezTo>
                    <a:lnTo>
                      <a:pt x="20907" y="3841"/>
                    </a:lnTo>
                    <a:cubicBezTo>
                      <a:pt x="20808" y="3783"/>
                      <a:pt x="20647" y="3783"/>
                      <a:pt x="20548" y="3841"/>
                    </a:cubicBezTo>
                    <a:close/>
                    <a:moveTo>
                      <a:pt x="18906" y="4787"/>
                    </a:moveTo>
                    <a:lnTo>
                      <a:pt x="18145" y="5226"/>
                    </a:lnTo>
                    <a:cubicBezTo>
                      <a:pt x="18046" y="5283"/>
                      <a:pt x="18046" y="5377"/>
                      <a:pt x="18145" y="5433"/>
                    </a:cubicBezTo>
                    <a:lnTo>
                      <a:pt x="18906" y="5872"/>
                    </a:lnTo>
                    <a:cubicBezTo>
                      <a:pt x="19007" y="5928"/>
                      <a:pt x="19167" y="5928"/>
                      <a:pt x="19265" y="5872"/>
                    </a:cubicBezTo>
                    <a:lnTo>
                      <a:pt x="20026" y="5433"/>
                    </a:lnTo>
                    <a:cubicBezTo>
                      <a:pt x="20126" y="5374"/>
                      <a:pt x="20126" y="5283"/>
                      <a:pt x="20026" y="5226"/>
                    </a:cubicBezTo>
                    <a:lnTo>
                      <a:pt x="19265" y="4787"/>
                    </a:lnTo>
                    <a:cubicBezTo>
                      <a:pt x="19167" y="4730"/>
                      <a:pt x="19007" y="4730"/>
                      <a:pt x="18906" y="4787"/>
                    </a:cubicBezTo>
                    <a:close/>
                    <a:moveTo>
                      <a:pt x="25339" y="6622"/>
                    </a:moveTo>
                    <a:lnTo>
                      <a:pt x="24597" y="7051"/>
                    </a:lnTo>
                    <a:cubicBezTo>
                      <a:pt x="24493" y="7110"/>
                      <a:pt x="24493" y="7208"/>
                      <a:pt x="24597" y="7269"/>
                    </a:cubicBezTo>
                    <a:lnTo>
                      <a:pt x="25339" y="7698"/>
                    </a:lnTo>
                    <a:cubicBezTo>
                      <a:pt x="25442" y="7760"/>
                      <a:pt x="25613" y="7760"/>
                      <a:pt x="25716" y="7698"/>
                    </a:cubicBezTo>
                    <a:lnTo>
                      <a:pt x="26460" y="7270"/>
                    </a:lnTo>
                    <a:cubicBezTo>
                      <a:pt x="26564" y="7209"/>
                      <a:pt x="26564" y="7112"/>
                      <a:pt x="26460" y="7052"/>
                    </a:cubicBezTo>
                    <a:lnTo>
                      <a:pt x="25718" y="6623"/>
                    </a:lnTo>
                    <a:cubicBezTo>
                      <a:pt x="25613" y="6562"/>
                      <a:pt x="25442" y="6562"/>
                      <a:pt x="25339" y="6622"/>
                    </a:cubicBezTo>
                    <a:close/>
                    <a:moveTo>
                      <a:pt x="20586" y="5666"/>
                    </a:moveTo>
                    <a:lnTo>
                      <a:pt x="19667" y="6197"/>
                    </a:lnTo>
                    <a:cubicBezTo>
                      <a:pt x="19611" y="6229"/>
                      <a:pt x="19611" y="6280"/>
                      <a:pt x="19667" y="6313"/>
                    </a:cubicBezTo>
                    <a:lnTo>
                      <a:pt x="20585" y="6845"/>
                    </a:lnTo>
                    <a:cubicBezTo>
                      <a:pt x="20640" y="6876"/>
                      <a:pt x="20729" y="6876"/>
                      <a:pt x="20787" y="6845"/>
                    </a:cubicBezTo>
                    <a:lnTo>
                      <a:pt x="21706" y="6314"/>
                    </a:lnTo>
                    <a:cubicBezTo>
                      <a:pt x="21761" y="6284"/>
                      <a:pt x="21761" y="6231"/>
                      <a:pt x="21706" y="6199"/>
                    </a:cubicBezTo>
                    <a:lnTo>
                      <a:pt x="20788" y="5666"/>
                    </a:lnTo>
                    <a:cubicBezTo>
                      <a:pt x="20733" y="5634"/>
                      <a:pt x="20641" y="5634"/>
                      <a:pt x="20586" y="5666"/>
                    </a:cubicBezTo>
                    <a:close/>
                    <a:moveTo>
                      <a:pt x="19027" y="2870"/>
                    </a:moveTo>
                    <a:lnTo>
                      <a:pt x="18108" y="3399"/>
                    </a:lnTo>
                    <a:cubicBezTo>
                      <a:pt x="18052" y="3431"/>
                      <a:pt x="18052" y="3484"/>
                      <a:pt x="18108" y="3516"/>
                    </a:cubicBezTo>
                    <a:lnTo>
                      <a:pt x="19026" y="4046"/>
                    </a:lnTo>
                    <a:cubicBezTo>
                      <a:pt x="19083" y="4079"/>
                      <a:pt x="19173" y="4079"/>
                      <a:pt x="19228" y="4046"/>
                    </a:cubicBezTo>
                    <a:lnTo>
                      <a:pt x="20147" y="3516"/>
                    </a:lnTo>
                    <a:cubicBezTo>
                      <a:pt x="20204" y="3485"/>
                      <a:pt x="20204" y="3431"/>
                      <a:pt x="20147" y="3399"/>
                    </a:cubicBezTo>
                    <a:lnTo>
                      <a:pt x="19229" y="2869"/>
                    </a:lnTo>
                    <a:cubicBezTo>
                      <a:pt x="19173" y="2839"/>
                      <a:pt x="19083" y="2839"/>
                      <a:pt x="19027" y="2870"/>
                    </a:cubicBezTo>
                    <a:close/>
                    <a:moveTo>
                      <a:pt x="26979" y="5676"/>
                    </a:moveTo>
                    <a:lnTo>
                      <a:pt x="26238" y="6104"/>
                    </a:lnTo>
                    <a:cubicBezTo>
                      <a:pt x="26133" y="6163"/>
                      <a:pt x="26133" y="6261"/>
                      <a:pt x="26238" y="6322"/>
                    </a:cubicBezTo>
                    <a:lnTo>
                      <a:pt x="26979" y="6751"/>
                    </a:lnTo>
                    <a:cubicBezTo>
                      <a:pt x="27084" y="6813"/>
                      <a:pt x="27253" y="6813"/>
                      <a:pt x="27359" y="6751"/>
                    </a:cubicBezTo>
                    <a:lnTo>
                      <a:pt x="28103" y="6324"/>
                    </a:lnTo>
                    <a:cubicBezTo>
                      <a:pt x="28206" y="6262"/>
                      <a:pt x="28206" y="6166"/>
                      <a:pt x="28103" y="6105"/>
                    </a:cubicBezTo>
                    <a:lnTo>
                      <a:pt x="27361" y="5676"/>
                    </a:lnTo>
                    <a:cubicBezTo>
                      <a:pt x="27253" y="5615"/>
                      <a:pt x="27084" y="5615"/>
                      <a:pt x="26979" y="5676"/>
                    </a:cubicBezTo>
                    <a:close/>
                    <a:moveTo>
                      <a:pt x="4175" y="15128"/>
                    </a:moveTo>
                    <a:lnTo>
                      <a:pt x="3255" y="15659"/>
                    </a:lnTo>
                    <a:cubicBezTo>
                      <a:pt x="3199" y="15691"/>
                      <a:pt x="3199" y="15742"/>
                      <a:pt x="3255" y="15774"/>
                    </a:cubicBezTo>
                    <a:lnTo>
                      <a:pt x="4174" y="16305"/>
                    </a:lnTo>
                    <a:cubicBezTo>
                      <a:pt x="4229" y="16338"/>
                      <a:pt x="4318" y="16338"/>
                      <a:pt x="4373" y="16305"/>
                    </a:cubicBezTo>
                    <a:lnTo>
                      <a:pt x="5295" y="15774"/>
                    </a:lnTo>
                    <a:cubicBezTo>
                      <a:pt x="5350" y="15742"/>
                      <a:pt x="5350" y="15691"/>
                      <a:pt x="5295" y="15660"/>
                    </a:cubicBezTo>
                    <a:lnTo>
                      <a:pt x="4376" y="15127"/>
                    </a:lnTo>
                    <a:cubicBezTo>
                      <a:pt x="4319" y="15095"/>
                      <a:pt x="4230" y="15095"/>
                      <a:pt x="4175" y="15128"/>
                    </a:cubicBezTo>
                    <a:close/>
                    <a:moveTo>
                      <a:pt x="23951" y="31"/>
                    </a:moveTo>
                    <a:lnTo>
                      <a:pt x="21356" y="1526"/>
                    </a:lnTo>
                    <a:cubicBezTo>
                      <a:pt x="21300" y="1560"/>
                      <a:pt x="21300" y="1612"/>
                      <a:pt x="21356" y="1644"/>
                    </a:cubicBezTo>
                    <a:lnTo>
                      <a:pt x="22273" y="2174"/>
                    </a:lnTo>
                    <a:cubicBezTo>
                      <a:pt x="22331" y="2208"/>
                      <a:pt x="22421" y="2208"/>
                      <a:pt x="22476" y="2174"/>
                    </a:cubicBezTo>
                    <a:lnTo>
                      <a:pt x="25071" y="679"/>
                    </a:lnTo>
                    <a:cubicBezTo>
                      <a:pt x="25127" y="647"/>
                      <a:pt x="25127" y="595"/>
                      <a:pt x="25071" y="561"/>
                    </a:cubicBezTo>
                    <a:lnTo>
                      <a:pt x="24153" y="31"/>
                    </a:lnTo>
                    <a:cubicBezTo>
                      <a:pt x="24099" y="0"/>
                      <a:pt x="24006" y="0"/>
                      <a:pt x="23951" y="31"/>
                    </a:cubicBezTo>
                    <a:close/>
                    <a:moveTo>
                      <a:pt x="26630" y="3477"/>
                    </a:moveTo>
                    <a:cubicBezTo>
                      <a:pt x="26685" y="3443"/>
                      <a:pt x="26685" y="3393"/>
                      <a:pt x="26630" y="3360"/>
                    </a:cubicBezTo>
                    <a:lnTo>
                      <a:pt x="25711" y="2828"/>
                    </a:lnTo>
                    <a:cubicBezTo>
                      <a:pt x="25656" y="2795"/>
                      <a:pt x="25565" y="2795"/>
                      <a:pt x="25510" y="2828"/>
                    </a:cubicBezTo>
                    <a:lnTo>
                      <a:pt x="24589" y="3359"/>
                    </a:lnTo>
                    <a:cubicBezTo>
                      <a:pt x="24535" y="3390"/>
                      <a:pt x="24535" y="3443"/>
                      <a:pt x="24589" y="3474"/>
                    </a:cubicBezTo>
                    <a:lnTo>
                      <a:pt x="25508" y="4007"/>
                    </a:lnTo>
                    <a:cubicBezTo>
                      <a:pt x="25563" y="4039"/>
                      <a:pt x="25655" y="4039"/>
                      <a:pt x="25709" y="4007"/>
                    </a:cubicBezTo>
                    <a:close/>
                    <a:moveTo>
                      <a:pt x="28621" y="4729"/>
                    </a:moveTo>
                    <a:lnTo>
                      <a:pt x="27879" y="5156"/>
                    </a:lnTo>
                    <a:cubicBezTo>
                      <a:pt x="27775" y="5217"/>
                      <a:pt x="27775" y="5314"/>
                      <a:pt x="27879" y="5374"/>
                    </a:cubicBezTo>
                    <a:lnTo>
                      <a:pt x="28621" y="5803"/>
                    </a:lnTo>
                    <a:cubicBezTo>
                      <a:pt x="28725" y="5865"/>
                      <a:pt x="28895" y="5865"/>
                      <a:pt x="28999" y="5803"/>
                    </a:cubicBezTo>
                    <a:lnTo>
                      <a:pt x="29742" y="5377"/>
                    </a:lnTo>
                    <a:cubicBezTo>
                      <a:pt x="29847" y="5315"/>
                      <a:pt x="29847" y="5218"/>
                      <a:pt x="29742" y="5158"/>
                    </a:cubicBezTo>
                    <a:lnTo>
                      <a:pt x="29001" y="4729"/>
                    </a:lnTo>
                    <a:cubicBezTo>
                      <a:pt x="28895" y="4669"/>
                      <a:pt x="28725" y="4669"/>
                      <a:pt x="28621" y="4729"/>
                    </a:cubicBezTo>
                    <a:close/>
                    <a:moveTo>
                      <a:pt x="22103" y="6640"/>
                    </a:moveTo>
                    <a:lnTo>
                      <a:pt x="21349" y="7075"/>
                    </a:lnTo>
                    <a:cubicBezTo>
                      <a:pt x="21248" y="7132"/>
                      <a:pt x="21248" y="7227"/>
                      <a:pt x="21349" y="7287"/>
                    </a:cubicBezTo>
                    <a:lnTo>
                      <a:pt x="22101" y="7722"/>
                    </a:lnTo>
                    <a:cubicBezTo>
                      <a:pt x="22202" y="7781"/>
                      <a:pt x="22367" y="7781"/>
                      <a:pt x="22469" y="7722"/>
                    </a:cubicBezTo>
                    <a:lnTo>
                      <a:pt x="23223" y="7287"/>
                    </a:lnTo>
                    <a:cubicBezTo>
                      <a:pt x="23324" y="7229"/>
                      <a:pt x="23324" y="7134"/>
                      <a:pt x="23223" y="7075"/>
                    </a:cubicBezTo>
                    <a:lnTo>
                      <a:pt x="22470" y="6640"/>
                    </a:lnTo>
                    <a:cubicBezTo>
                      <a:pt x="22369" y="6581"/>
                      <a:pt x="22204" y="6581"/>
                      <a:pt x="22103" y="6640"/>
                    </a:cubicBezTo>
                    <a:close/>
                    <a:moveTo>
                      <a:pt x="28668" y="2855"/>
                    </a:moveTo>
                    <a:lnTo>
                      <a:pt x="24662" y="5164"/>
                    </a:lnTo>
                    <a:cubicBezTo>
                      <a:pt x="24561" y="5222"/>
                      <a:pt x="24561" y="5317"/>
                      <a:pt x="24662" y="5377"/>
                    </a:cubicBezTo>
                    <a:lnTo>
                      <a:pt x="25415" y="5812"/>
                    </a:lnTo>
                    <a:cubicBezTo>
                      <a:pt x="25516" y="5871"/>
                      <a:pt x="25681" y="5871"/>
                      <a:pt x="25782" y="5812"/>
                    </a:cubicBezTo>
                    <a:lnTo>
                      <a:pt x="29789" y="3503"/>
                    </a:lnTo>
                    <a:cubicBezTo>
                      <a:pt x="29890" y="3444"/>
                      <a:pt x="29890" y="3349"/>
                      <a:pt x="29789" y="3292"/>
                    </a:cubicBezTo>
                    <a:lnTo>
                      <a:pt x="29037" y="2856"/>
                    </a:lnTo>
                    <a:cubicBezTo>
                      <a:pt x="28933" y="2798"/>
                      <a:pt x="28770" y="2798"/>
                      <a:pt x="28668" y="2855"/>
                    </a:cubicBezTo>
                    <a:close/>
                    <a:moveTo>
                      <a:pt x="30262" y="3783"/>
                    </a:moveTo>
                    <a:lnTo>
                      <a:pt x="29519" y="4211"/>
                    </a:lnTo>
                    <a:cubicBezTo>
                      <a:pt x="29415" y="4271"/>
                      <a:pt x="29415" y="4368"/>
                      <a:pt x="29519" y="4430"/>
                    </a:cubicBezTo>
                    <a:lnTo>
                      <a:pt x="30260" y="4859"/>
                    </a:lnTo>
                    <a:cubicBezTo>
                      <a:pt x="30365" y="4919"/>
                      <a:pt x="30534" y="4919"/>
                      <a:pt x="30640" y="4859"/>
                    </a:cubicBezTo>
                    <a:lnTo>
                      <a:pt x="31384" y="4430"/>
                    </a:lnTo>
                    <a:cubicBezTo>
                      <a:pt x="31488" y="4370"/>
                      <a:pt x="31488" y="4271"/>
                      <a:pt x="31384" y="4211"/>
                    </a:cubicBezTo>
                    <a:lnTo>
                      <a:pt x="30642" y="3782"/>
                    </a:lnTo>
                    <a:cubicBezTo>
                      <a:pt x="30536" y="3723"/>
                      <a:pt x="30366" y="3723"/>
                      <a:pt x="30262" y="3783"/>
                    </a:cubicBezTo>
                    <a:close/>
                    <a:moveTo>
                      <a:pt x="25264" y="1121"/>
                    </a:moveTo>
                    <a:lnTo>
                      <a:pt x="23277" y="2269"/>
                    </a:lnTo>
                    <a:cubicBezTo>
                      <a:pt x="23062" y="2392"/>
                      <a:pt x="23062" y="2591"/>
                      <a:pt x="23277" y="2715"/>
                    </a:cubicBezTo>
                    <a:lnTo>
                      <a:pt x="23623" y="2917"/>
                    </a:lnTo>
                    <a:cubicBezTo>
                      <a:pt x="23836" y="3039"/>
                      <a:pt x="24183" y="3039"/>
                      <a:pt x="24396" y="2917"/>
                    </a:cubicBezTo>
                    <a:lnTo>
                      <a:pt x="25264" y="2416"/>
                    </a:lnTo>
                    <a:cubicBezTo>
                      <a:pt x="25477" y="2292"/>
                      <a:pt x="25824" y="2292"/>
                      <a:pt x="26037" y="2416"/>
                    </a:cubicBezTo>
                    <a:lnTo>
                      <a:pt x="26866" y="2895"/>
                    </a:lnTo>
                    <a:cubicBezTo>
                      <a:pt x="27079" y="3019"/>
                      <a:pt x="27426" y="3019"/>
                      <a:pt x="27639" y="2895"/>
                    </a:cubicBezTo>
                    <a:lnTo>
                      <a:pt x="27987" y="2694"/>
                    </a:lnTo>
                    <a:cubicBezTo>
                      <a:pt x="28201" y="2571"/>
                      <a:pt x="28202" y="2371"/>
                      <a:pt x="27987" y="2247"/>
                    </a:cubicBezTo>
                    <a:lnTo>
                      <a:pt x="26038" y="1120"/>
                    </a:lnTo>
                    <a:cubicBezTo>
                      <a:pt x="25824" y="1000"/>
                      <a:pt x="25478" y="999"/>
                      <a:pt x="25264" y="1121"/>
                    </a:cubicBezTo>
                    <a:close/>
                    <a:moveTo>
                      <a:pt x="10567" y="15137"/>
                    </a:moveTo>
                    <a:lnTo>
                      <a:pt x="9826" y="15564"/>
                    </a:lnTo>
                    <a:cubicBezTo>
                      <a:pt x="9721" y="15624"/>
                      <a:pt x="9721" y="15722"/>
                      <a:pt x="9826" y="15784"/>
                    </a:cubicBezTo>
                    <a:lnTo>
                      <a:pt x="10567" y="16213"/>
                    </a:lnTo>
                    <a:cubicBezTo>
                      <a:pt x="10672" y="16272"/>
                      <a:pt x="10841" y="16272"/>
                      <a:pt x="10947" y="16213"/>
                    </a:cubicBezTo>
                    <a:lnTo>
                      <a:pt x="11688" y="15785"/>
                    </a:lnTo>
                    <a:cubicBezTo>
                      <a:pt x="11793" y="15724"/>
                      <a:pt x="11793" y="15626"/>
                      <a:pt x="11688" y="15566"/>
                    </a:cubicBezTo>
                    <a:lnTo>
                      <a:pt x="10947" y="15138"/>
                    </a:lnTo>
                    <a:cubicBezTo>
                      <a:pt x="10842" y="15076"/>
                      <a:pt x="10673" y="15076"/>
                      <a:pt x="10567" y="15137"/>
                    </a:cubicBezTo>
                    <a:close/>
                    <a:moveTo>
                      <a:pt x="23677" y="7579"/>
                    </a:moveTo>
                    <a:lnTo>
                      <a:pt x="13108" y="13671"/>
                    </a:lnTo>
                    <a:cubicBezTo>
                      <a:pt x="13003" y="13732"/>
                      <a:pt x="13003" y="13830"/>
                      <a:pt x="13108" y="13891"/>
                    </a:cubicBezTo>
                    <a:lnTo>
                      <a:pt x="13849" y="14319"/>
                    </a:lnTo>
                    <a:cubicBezTo>
                      <a:pt x="13954" y="14380"/>
                      <a:pt x="14123" y="14380"/>
                      <a:pt x="14229" y="14319"/>
                    </a:cubicBezTo>
                    <a:lnTo>
                      <a:pt x="24798" y="8227"/>
                    </a:lnTo>
                    <a:cubicBezTo>
                      <a:pt x="24903" y="8166"/>
                      <a:pt x="24903" y="8069"/>
                      <a:pt x="24798" y="8007"/>
                    </a:cubicBezTo>
                    <a:lnTo>
                      <a:pt x="24057" y="7579"/>
                    </a:lnTo>
                    <a:cubicBezTo>
                      <a:pt x="23951" y="7519"/>
                      <a:pt x="23780" y="7519"/>
                      <a:pt x="23677" y="7579"/>
                    </a:cubicBezTo>
                    <a:close/>
                    <a:moveTo>
                      <a:pt x="8974" y="14209"/>
                    </a:moveTo>
                    <a:lnTo>
                      <a:pt x="8220" y="14642"/>
                    </a:lnTo>
                    <a:cubicBezTo>
                      <a:pt x="8118" y="14702"/>
                      <a:pt x="8118" y="14796"/>
                      <a:pt x="8220" y="14856"/>
                    </a:cubicBezTo>
                    <a:lnTo>
                      <a:pt x="8972" y="15290"/>
                    </a:lnTo>
                    <a:cubicBezTo>
                      <a:pt x="9073" y="15349"/>
                      <a:pt x="9238" y="15349"/>
                      <a:pt x="9340" y="15290"/>
                    </a:cubicBezTo>
                    <a:lnTo>
                      <a:pt x="10094" y="14856"/>
                    </a:lnTo>
                    <a:cubicBezTo>
                      <a:pt x="10195" y="14796"/>
                      <a:pt x="10195" y="14702"/>
                      <a:pt x="10094" y="14642"/>
                    </a:cubicBezTo>
                    <a:lnTo>
                      <a:pt x="9341" y="14207"/>
                    </a:lnTo>
                    <a:cubicBezTo>
                      <a:pt x="9240" y="14149"/>
                      <a:pt x="9075" y="14149"/>
                      <a:pt x="8974" y="14209"/>
                    </a:cubicBezTo>
                    <a:close/>
                    <a:moveTo>
                      <a:pt x="7457" y="13235"/>
                    </a:moveTo>
                    <a:lnTo>
                      <a:pt x="6538" y="13767"/>
                    </a:lnTo>
                    <a:cubicBezTo>
                      <a:pt x="6482" y="13798"/>
                      <a:pt x="6482" y="13850"/>
                      <a:pt x="6538" y="13883"/>
                    </a:cubicBezTo>
                    <a:lnTo>
                      <a:pt x="7457" y="14415"/>
                    </a:lnTo>
                    <a:cubicBezTo>
                      <a:pt x="7512" y="14447"/>
                      <a:pt x="7604" y="14447"/>
                      <a:pt x="7659" y="14415"/>
                    </a:cubicBezTo>
                    <a:lnTo>
                      <a:pt x="8578" y="13883"/>
                    </a:lnTo>
                    <a:cubicBezTo>
                      <a:pt x="8634" y="13850"/>
                      <a:pt x="8634" y="13800"/>
                      <a:pt x="8578" y="13767"/>
                    </a:cubicBezTo>
                    <a:lnTo>
                      <a:pt x="7660" y="13235"/>
                    </a:lnTo>
                    <a:cubicBezTo>
                      <a:pt x="7601" y="13204"/>
                      <a:pt x="7512" y="13204"/>
                      <a:pt x="7457" y="13235"/>
                    </a:cubicBezTo>
                    <a:close/>
                    <a:moveTo>
                      <a:pt x="5817" y="14181"/>
                    </a:moveTo>
                    <a:lnTo>
                      <a:pt x="4896" y="14713"/>
                    </a:lnTo>
                    <a:cubicBezTo>
                      <a:pt x="4841" y="14744"/>
                      <a:pt x="4841" y="14796"/>
                      <a:pt x="4896" y="14828"/>
                    </a:cubicBezTo>
                    <a:lnTo>
                      <a:pt x="5814" y="15361"/>
                    </a:lnTo>
                    <a:cubicBezTo>
                      <a:pt x="5869" y="15392"/>
                      <a:pt x="5961" y="15392"/>
                      <a:pt x="6016" y="15361"/>
                    </a:cubicBezTo>
                    <a:lnTo>
                      <a:pt x="6937" y="14831"/>
                    </a:lnTo>
                    <a:cubicBezTo>
                      <a:pt x="6991" y="14798"/>
                      <a:pt x="6991" y="14747"/>
                      <a:pt x="6937" y="14714"/>
                    </a:cubicBezTo>
                    <a:lnTo>
                      <a:pt x="6017" y="14182"/>
                    </a:lnTo>
                    <a:cubicBezTo>
                      <a:pt x="5961" y="14149"/>
                      <a:pt x="5872" y="14149"/>
                      <a:pt x="5817" y="14181"/>
                    </a:cubicBezTo>
                    <a:close/>
                    <a:moveTo>
                      <a:pt x="8926" y="16083"/>
                    </a:moveTo>
                    <a:lnTo>
                      <a:pt x="8184" y="16512"/>
                    </a:lnTo>
                    <a:cubicBezTo>
                      <a:pt x="8080" y="16572"/>
                      <a:pt x="8078" y="16669"/>
                      <a:pt x="8184" y="16731"/>
                    </a:cubicBezTo>
                    <a:lnTo>
                      <a:pt x="8926" y="17160"/>
                    </a:lnTo>
                    <a:cubicBezTo>
                      <a:pt x="9030" y="17220"/>
                      <a:pt x="9200" y="17220"/>
                      <a:pt x="9305" y="17160"/>
                    </a:cubicBezTo>
                    <a:lnTo>
                      <a:pt x="10047" y="16732"/>
                    </a:lnTo>
                    <a:cubicBezTo>
                      <a:pt x="10151" y="16671"/>
                      <a:pt x="10151" y="16574"/>
                      <a:pt x="10047" y="16513"/>
                    </a:cubicBezTo>
                    <a:lnTo>
                      <a:pt x="9305" y="16084"/>
                    </a:lnTo>
                    <a:cubicBezTo>
                      <a:pt x="9201" y="16023"/>
                      <a:pt x="9031" y="16023"/>
                      <a:pt x="8926" y="16083"/>
                    </a:cubicBezTo>
                    <a:close/>
                    <a:moveTo>
                      <a:pt x="7332" y="15155"/>
                    </a:moveTo>
                    <a:lnTo>
                      <a:pt x="6579" y="15589"/>
                    </a:lnTo>
                    <a:cubicBezTo>
                      <a:pt x="6478" y="15648"/>
                      <a:pt x="6478" y="15743"/>
                      <a:pt x="6579" y="15803"/>
                    </a:cubicBezTo>
                    <a:lnTo>
                      <a:pt x="7332" y="16238"/>
                    </a:lnTo>
                    <a:cubicBezTo>
                      <a:pt x="7433" y="16296"/>
                      <a:pt x="7598" y="16296"/>
                      <a:pt x="7700" y="16238"/>
                    </a:cubicBezTo>
                    <a:lnTo>
                      <a:pt x="8453" y="15803"/>
                    </a:lnTo>
                    <a:cubicBezTo>
                      <a:pt x="8555" y="15744"/>
                      <a:pt x="8555" y="15649"/>
                      <a:pt x="8453" y="15591"/>
                    </a:cubicBezTo>
                    <a:lnTo>
                      <a:pt x="7701" y="15156"/>
                    </a:lnTo>
                    <a:cubicBezTo>
                      <a:pt x="7597" y="15096"/>
                      <a:pt x="7433" y="15096"/>
                      <a:pt x="7332" y="15155"/>
                    </a:cubicBezTo>
                    <a:close/>
                    <a:moveTo>
                      <a:pt x="4150" y="13295"/>
                    </a:moveTo>
                    <a:lnTo>
                      <a:pt x="1734" y="14688"/>
                    </a:lnTo>
                    <a:cubicBezTo>
                      <a:pt x="1635" y="14744"/>
                      <a:pt x="1635" y="14838"/>
                      <a:pt x="1734" y="14894"/>
                    </a:cubicBezTo>
                    <a:lnTo>
                      <a:pt x="2494" y="15333"/>
                    </a:lnTo>
                    <a:cubicBezTo>
                      <a:pt x="2593" y="15392"/>
                      <a:pt x="2755" y="15392"/>
                      <a:pt x="2854" y="15333"/>
                    </a:cubicBezTo>
                    <a:lnTo>
                      <a:pt x="5270" y="13941"/>
                    </a:lnTo>
                    <a:cubicBezTo>
                      <a:pt x="5369" y="13885"/>
                      <a:pt x="5369" y="13790"/>
                      <a:pt x="5270" y="13734"/>
                    </a:cubicBezTo>
                    <a:lnTo>
                      <a:pt x="4509" y="13295"/>
                    </a:lnTo>
                    <a:cubicBezTo>
                      <a:pt x="4410" y="13238"/>
                      <a:pt x="4248" y="13238"/>
                      <a:pt x="4150" y="13295"/>
                    </a:cubicBezTo>
                    <a:close/>
                    <a:moveTo>
                      <a:pt x="7418" y="11409"/>
                    </a:moveTo>
                    <a:lnTo>
                      <a:pt x="6658" y="11849"/>
                    </a:lnTo>
                    <a:cubicBezTo>
                      <a:pt x="6558" y="11906"/>
                      <a:pt x="6558" y="11999"/>
                      <a:pt x="6658" y="12056"/>
                    </a:cubicBezTo>
                    <a:lnTo>
                      <a:pt x="7417" y="12495"/>
                    </a:lnTo>
                    <a:cubicBezTo>
                      <a:pt x="7517" y="12551"/>
                      <a:pt x="7678" y="12553"/>
                      <a:pt x="7778" y="12495"/>
                    </a:cubicBezTo>
                    <a:lnTo>
                      <a:pt x="8538" y="12056"/>
                    </a:lnTo>
                    <a:cubicBezTo>
                      <a:pt x="8638" y="11999"/>
                      <a:pt x="8638" y="11906"/>
                      <a:pt x="8538" y="11849"/>
                    </a:cubicBezTo>
                    <a:lnTo>
                      <a:pt x="7778" y="11409"/>
                    </a:lnTo>
                    <a:cubicBezTo>
                      <a:pt x="7679" y="11353"/>
                      <a:pt x="7518" y="11353"/>
                      <a:pt x="7418" y="11409"/>
                    </a:cubicBezTo>
                    <a:close/>
                    <a:moveTo>
                      <a:pt x="9099" y="12289"/>
                    </a:moveTo>
                    <a:lnTo>
                      <a:pt x="8178" y="12821"/>
                    </a:lnTo>
                    <a:cubicBezTo>
                      <a:pt x="8123" y="12854"/>
                      <a:pt x="8123" y="12904"/>
                      <a:pt x="8178" y="12937"/>
                    </a:cubicBezTo>
                    <a:lnTo>
                      <a:pt x="9097" y="13469"/>
                    </a:lnTo>
                    <a:cubicBezTo>
                      <a:pt x="9151" y="13500"/>
                      <a:pt x="9243" y="13500"/>
                      <a:pt x="9298" y="13469"/>
                    </a:cubicBezTo>
                    <a:lnTo>
                      <a:pt x="10218" y="12937"/>
                    </a:lnTo>
                    <a:cubicBezTo>
                      <a:pt x="10274" y="12906"/>
                      <a:pt x="10274" y="12854"/>
                      <a:pt x="10218" y="12821"/>
                    </a:cubicBezTo>
                    <a:lnTo>
                      <a:pt x="9299" y="12289"/>
                    </a:lnTo>
                    <a:cubicBezTo>
                      <a:pt x="9243" y="12257"/>
                      <a:pt x="9154" y="12257"/>
                      <a:pt x="9099" y="12289"/>
                    </a:cubicBezTo>
                    <a:close/>
                    <a:moveTo>
                      <a:pt x="5897" y="10440"/>
                    </a:moveTo>
                    <a:lnTo>
                      <a:pt x="4978" y="10970"/>
                    </a:lnTo>
                    <a:cubicBezTo>
                      <a:pt x="4921" y="11003"/>
                      <a:pt x="4921" y="11055"/>
                      <a:pt x="4978" y="11087"/>
                    </a:cubicBezTo>
                    <a:lnTo>
                      <a:pt x="5895" y="11617"/>
                    </a:lnTo>
                    <a:cubicBezTo>
                      <a:pt x="5951" y="11651"/>
                      <a:pt x="6043" y="11651"/>
                      <a:pt x="6098" y="11617"/>
                    </a:cubicBezTo>
                    <a:lnTo>
                      <a:pt x="7016" y="11087"/>
                    </a:lnTo>
                    <a:cubicBezTo>
                      <a:pt x="7074" y="11055"/>
                      <a:pt x="7074" y="11003"/>
                      <a:pt x="7016" y="10970"/>
                    </a:cubicBezTo>
                    <a:lnTo>
                      <a:pt x="6099" y="10440"/>
                    </a:lnTo>
                    <a:cubicBezTo>
                      <a:pt x="6044" y="10407"/>
                      <a:pt x="5954" y="10407"/>
                      <a:pt x="5897" y="10440"/>
                    </a:cubicBezTo>
                    <a:close/>
                    <a:moveTo>
                      <a:pt x="4256" y="11385"/>
                    </a:moveTo>
                    <a:lnTo>
                      <a:pt x="3336" y="11914"/>
                    </a:lnTo>
                    <a:cubicBezTo>
                      <a:pt x="3280" y="11947"/>
                      <a:pt x="3280" y="11999"/>
                      <a:pt x="3336" y="12032"/>
                    </a:cubicBezTo>
                    <a:lnTo>
                      <a:pt x="4254" y="12562"/>
                    </a:lnTo>
                    <a:cubicBezTo>
                      <a:pt x="4311" y="12594"/>
                      <a:pt x="4401" y="12594"/>
                      <a:pt x="4456" y="12562"/>
                    </a:cubicBezTo>
                    <a:lnTo>
                      <a:pt x="5376" y="12033"/>
                    </a:lnTo>
                    <a:cubicBezTo>
                      <a:pt x="5432" y="12000"/>
                      <a:pt x="5432" y="11949"/>
                      <a:pt x="5376" y="11915"/>
                    </a:cubicBezTo>
                    <a:lnTo>
                      <a:pt x="4459" y="11385"/>
                    </a:lnTo>
                    <a:cubicBezTo>
                      <a:pt x="4403" y="11353"/>
                      <a:pt x="4312" y="11353"/>
                      <a:pt x="4256" y="11385"/>
                    </a:cubicBezTo>
                    <a:close/>
                    <a:moveTo>
                      <a:pt x="10614" y="13261"/>
                    </a:moveTo>
                    <a:lnTo>
                      <a:pt x="9860" y="13696"/>
                    </a:lnTo>
                    <a:cubicBezTo>
                      <a:pt x="9759" y="13755"/>
                      <a:pt x="9759" y="13850"/>
                      <a:pt x="9860" y="13910"/>
                    </a:cubicBezTo>
                    <a:lnTo>
                      <a:pt x="10613" y="14344"/>
                    </a:lnTo>
                    <a:cubicBezTo>
                      <a:pt x="10715" y="14403"/>
                      <a:pt x="10879" y="14403"/>
                      <a:pt x="10980" y="14344"/>
                    </a:cubicBezTo>
                    <a:lnTo>
                      <a:pt x="11734" y="13910"/>
                    </a:lnTo>
                    <a:cubicBezTo>
                      <a:pt x="11836" y="13851"/>
                      <a:pt x="11836" y="13756"/>
                      <a:pt x="11734" y="13696"/>
                    </a:cubicBezTo>
                    <a:lnTo>
                      <a:pt x="10983" y="13261"/>
                    </a:lnTo>
                    <a:cubicBezTo>
                      <a:pt x="10881" y="13204"/>
                      <a:pt x="10716" y="13204"/>
                      <a:pt x="10614" y="13261"/>
                    </a:cubicBezTo>
                    <a:close/>
                    <a:moveTo>
                      <a:pt x="5777" y="12356"/>
                    </a:moveTo>
                    <a:lnTo>
                      <a:pt x="5015" y="12796"/>
                    </a:lnTo>
                    <a:cubicBezTo>
                      <a:pt x="4915" y="12853"/>
                      <a:pt x="4915" y="12946"/>
                      <a:pt x="5015" y="13004"/>
                    </a:cubicBezTo>
                    <a:lnTo>
                      <a:pt x="5775" y="13444"/>
                    </a:lnTo>
                    <a:cubicBezTo>
                      <a:pt x="5874" y="13502"/>
                      <a:pt x="6035" y="13502"/>
                      <a:pt x="6135" y="13444"/>
                    </a:cubicBezTo>
                    <a:lnTo>
                      <a:pt x="6896" y="13004"/>
                    </a:lnTo>
                    <a:cubicBezTo>
                      <a:pt x="6996" y="12948"/>
                      <a:pt x="6996" y="12854"/>
                      <a:pt x="6896" y="12797"/>
                    </a:cubicBezTo>
                    <a:lnTo>
                      <a:pt x="6135" y="12358"/>
                    </a:lnTo>
                    <a:cubicBezTo>
                      <a:pt x="6038" y="12299"/>
                      <a:pt x="5877" y="12299"/>
                      <a:pt x="5777" y="12356"/>
                    </a:cubicBezTo>
                    <a:close/>
                    <a:moveTo>
                      <a:pt x="12209" y="14191"/>
                    </a:moveTo>
                    <a:lnTo>
                      <a:pt x="11465" y="14618"/>
                    </a:lnTo>
                    <a:cubicBezTo>
                      <a:pt x="11360" y="14679"/>
                      <a:pt x="11360" y="14777"/>
                      <a:pt x="11465" y="14838"/>
                    </a:cubicBezTo>
                    <a:lnTo>
                      <a:pt x="12206" y="15267"/>
                    </a:lnTo>
                    <a:cubicBezTo>
                      <a:pt x="12311" y="15326"/>
                      <a:pt x="12480" y="15326"/>
                      <a:pt x="12586" y="15267"/>
                    </a:cubicBezTo>
                    <a:lnTo>
                      <a:pt x="13328" y="14839"/>
                    </a:lnTo>
                    <a:cubicBezTo>
                      <a:pt x="13432" y="14778"/>
                      <a:pt x="13432" y="14679"/>
                      <a:pt x="13328" y="14620"/>
                    </a:cubicBezTo>
                    <a:lnTo>
                      <a:pt x="12586" y="14191"/>
                    </a:lnTo>
                    <a:cubicBezTo>
                      <a:pt x="12484" y="14130"/>
                      <a:pt x="12313" y="14130"/>
                      <a:pt x="12209" y="14191"/>
                    </a:cubicBez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2917475" y="4772775"/>
                <a:ext cx="400125" cy="231000"/>
              </a:xfrm>
              <a:custGeom>
                <a:avLst/>
                <a:gdLst/>
                <a:ahLst/>
                <a:cxnLst/>
                <a:rect l="l" t="t" r="r" b="b"/>
                <a:pathLst>
                  <a:path w="16005" h="9240" extrusionOk="0">
                    <a:moveTo>
                      <a:pt x="16005" y="2630"/>
                    </a:moveTo>
                    <a:lnTo>
                      <a:pt x="4556" y="9240"/>
                    </a:lnTo>
                    <a:lnTo>
                      <a:pt x="1" y="6609"/>
                    </a:lnTo>
                    <a:lnTo>
                      <a:pt x="11449" y="1"/>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324750" y="4010150"/>
                <a:ext cx="846150" cy="926125"/>
              </a:xfrm>
              <a:custGeom>
                <a:avLst/>
                <a:gdLst/>
                <a:ahLst/>
                <a:cxnLst/>
                <a:rect l="l" t="t" r="r" b="b"/>
                <a:pathLst>
                  <a:path w="33846" h="37045" extrusionOk="0">
                    <a:moveTo>
                      <a:pt x="33574" y="20218"/>
                    </a:moveTo>
                    <a:lnTo>
                      <a:pt x="4711" y="36882"/>
                    </a:lnTo>
                    <a:cubicBezTo>
                      <a:pt x="4427" y="37044"/>
                      <a:pt x="4068" y="36883"/>
                      <a:pt x="4003" y="36565"/>
                    </a:cubicBezTo>
                    <a:lnTo>
                      <a:pt x="43" y="17338"/>
                    </a:lnTo>
                    <a:cubicBezTo>
                      <a:pt x="1" y="17136"/>
                      <a:pt x="94" y="16931"/>
                      <a:pt x="273" y="16829"/>
                    </a:cubicBezTo>
                    <a:lnTo>
                      <a:pt x="29136" y="163"/>
                    </a:lnTo>
                    <a:cubicBezTo>
                      <a:pt x="29419" y="0"/>
                      <a:pt x="29779" y="162"/>
                      <a:pt x="29844" y="480"/>
                    </a:cubicBezTo>
                    <a:lnTo>
                      <a:pt x="33804" y="19708"/>
                    </a:lnTo>
                    <a:cubicBezTo>
                      <a:pt x="33846" y="19910"/>
                      <a:pt x="33753" y="20114"/>
                      <a:pt x="33574" y="20218"/>
                    </a:cubicBezTo>
                    <a:close/>
                  </a:path>
                </a:pathLst>
              </a:custGeom>
              <a:solidFill>
                <a:srgbClr val="032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2340675" y="4033100"/>
                <a:ext cx="814300" cy="880300"/>
              </a:xfrm>
              <a:custGeom>
                <a:avLst/>
                <a:gdLst/>
                <a:ahLst/>
                <a:cxnLst/>
                <a:rect l="l" t="t" r="r" b="b"/>
                <a:pathLst>
                  <a:path w="32572" h="35212" extrusionOk="0">
                    <a:moveTo>
                      <a:pt x="347" y="16144"/>
                    </a:moveTo>
                    <a:lnTo>
                      <a:pt x="27948" y="209"/>
                    </a:lnTo>
                    <a:cubicBezTo>
                      <a:pt x="28309" y="1"/>
                      <a:pt x="28770" y="208"/>
                      <a:pt x="28853" y="616"/>
                    </a:cubicBezTo>
                    <a:lnTo>
                      <a:pt x="32518" y="18414"/>
                    </a:lnTo>
                    <a:cubicBezTo>
                      <a:pt x="32572" y="18671"/>
                      <a:pt x="32452" y="18934"/>
                      <a:pt x="32225" y="19068"/>
                    </a:cubicBezTo>
                    <a:lnTo>
                      <a:pt x="4624" y="35003"/>
                    </a:lnTo>
                    <a:cubicBezTo>
                      <a:pt x="4263" y="35211"/>
                      <a:pt x="3802" y="35004"/>
                      <a:pt x="3719" y="34595"/>
                    </a:cubicBezTo>
                    <a:lnTo>
                      <a:pt x="54" y="16799"/>
                    </a:lnTo>
                    <a:cubicBezTo>
                      <a:pt x="0" y="16538"/>
                      <a:pt x="118" y="16276"/>
                      <a:pt x="347" y="16144"/>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47" name="Google Shape;1147;p41"/>
              <p:cNvSpPr/>
              <p:nvPr/>
            </p:nvSpPr>
            <p:spPr>
              <a:xfrm>
                <a:off x="2449125" y="4109050"/>
                <a:ext cx="552050" cy="348375"/>
              </a:xfrm>
              <a:custGeom>
                <a:avLst/>
                <a:gdLst/>
                <a:ahLst/>
                <a:cxnLst/>
                <a:rect l="l" t="t" r="r" b="b"/>
                <a:pathLst>
                  <a:path w="22082" h="13935" extrusionOk="0">
                    <a:moveTo>
                      <a:pt x="22081" y="1270"/>
                    </a:moveTo>
                    <a:lnTo>
                      <a:pt x="247" y="13934"/>
                    </a:lnTo>
                    <a:lnTo>
                      <a:pt x="0" y="12665"/>
                    </a:lnTo>
                    <a:lnTo>
                      <a:pt x="218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2459800" y="4271750"/>
                <a:ext cx="398500" cy="405250"/>
              </a:xfrm>
              <a:custGeom>
                <a:avLst/>
                <a:gdLst/>
                <a:ahLst/>
                <a:cxnLst/>
                <a:rect l="l" t="t" r="r" b="b"/>
                <a:pathLst>
                  <a:path w="15940" h="16210" extrusionOk="0">
                    <a:moveTo>
                      <a:pt x="14421" y="0"/>
                    </a:moveTo>
                    <a:lnTo>
                      <a:pt x="1" y="8364"/>
                    </a:lnTo>
                    <a:lnTo>
                      <a:pt x="1520" y="16209"/>
                    </a:lnTo>
                    <a:lnTo>
                      <a:pt x="15939" y="7845"/>
                    </a:lnTo>
                    <a:lnTo>
                      <a:pt x="14421"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2852000" y="4164225"/>
                <a:ext cx="191700" cy="285300"/>
              </a:xfrm>
              <a:custGeom>
                <a:avLst/>
                <a:gdLst/>
                <a:ahLst/>
                <a:cxnLst/>
                <a:rect l="l" t="t" r="r" b="b"/>
                <a:pathLst>
                  <a:path w="7668" h="11412" extrusionOk="0">
                    <a:moveTo>
                      <a:pt x="6149" y="0"/>
                    </a:moveTo>
                    <a:lnTo>
                      <a:pt x="1" y="3566"/>
                    </a:lnTo>
                    <a:lnTo>
                      <a:pt x="1520" y="11411"/>
                    </a:lnTo>
                    <a:lnTo>
                      <a:pt x="7668" y="7844"/>
                    </a:lnTo>
                    <a:lnTo>
                      <a:pt x="61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2505100" y="4576450"/>
                <a:ext cx="262250" cy="260925"/>
              </a:xfrm>
              <a:custGeom>
                <a:avLst/>
                <a:gdLst/>
                <a:ahLst/>
                <a:cxnLst/>
                <a:rect l="l" t="t" r="r" b="b"/>
                <a:pathLst>
                  <a:path w="10490" h="10437" extrusionOk="0">
                    <a:moveTo>
                      <a:pt x="9540" y="0"/>
                    </a:moveTo>
                    <a:lnTo>
                      <a:pt x="1" y="5534"/>
                    </a:lnTo>
                    <a:lnTo>
                      <a:pt x="950" y="10437"/>
                    </a:lnTo>
                    <a:lnTo>
                      <a:pt x="10490" y="4905"/>
                    </a:lnTo>
                    <a:lnTo>
                      <a:pt x="9540"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2769650" y="4399300"/>
                <a:ext cx="304225" cy="285350"/>
              </a:xfrm>
              <a:custGeom>
                <a:avLst/>
                <a:gdLst/>
                <a:ahLst/>
                <a:cxnLst/>
                <a:rect l="l" t="t" r="r" b="b"/>
                <a:pathLst>
                  <a:path w="12169" h="11414" extrusionOk="0">
                    <a:moveTo>
                      <a:pt x="11220" y="1"/>
                    </a:moveTo>
                    <a:lnTo>
                      <a:pt x="1" y="6508"/>
                    </a:lnTo>
                    <a:lnTo>
                      <a:pt x="949" y="11413"/>
                    </a:lnTo>
                    <a:lnTo>
                      <a:pt x="12168" y="4905"/>
                    </a:lnTo>
                    <a:lnTo>
                      <a:pt x="112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2524600" y="4680150"/>
                <a:ext cx="88575" cy="56625"/>
              </a:xfrm>
              <a:custGeom>
                <a:avLst/>
                <a:gdLst/>
                <a:ahLst/>
                <a:cxnLst/>
                <a:rect l="l" t="t" r="r" b="b"/>
                <a:pathLst>
                  <a:path w="3543" h="2265" extrusionOk="0">
                    <a:moveTo>
                      <a:pt x="3496" y="1"/>
                    </a:moveTo>
                    <a:lnTo>
                      <a:pt x="0" y="2028"/>
                    </a:lnTo>
                    <a:lnTo>
                      <a:pt x="46" y="2264"/>
                    </a:lnTo>
                    <a:lnTo>
                      <a:pt x="3542" y="235"/>
                    </a:lnTo>
                    <a:lnTo>
                      <a:pt x="3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2528025" y="4705775"/>
                <a:ext cx="74750" cy="48575"/>
              </a:xfrm>
              <a:custGeom>
                <a:avLst/>
                <a:gdLst/>
                <a:ahLst/>
                <a:cxnLst/>
                <a:rect l="l" t="t" r="r" b="b"/>
                <a:pathLst>
                  <a:path w="2990" h="1943" extrusionOk="0">
                    <a:moveTo>
                      <a:pt x="2943" y="0"/>
                    </a:moveTo>
                    <a:lnTo>
                      <a:pt x="0" y="1706"/>
                    </a:lnTo>
                    <a:lnTo>
                      <a:pt x="45" y="1942"/>
                    </a:lnTo>
                    <a:lnTo>
                      <a:pt x="2989" y="235"/>
                    </a:lnTo>
                    <a:lnTo>
                      <a:pt x="29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2531400" y="4713350"/>
                <a:ext cx="91950" cy="58550"/>
              </a:xfrm>
              <a:custGeom>
                <a:avLst/>
                <a:gdLst/>
                <a:ahLst/>
                <a:cxnLst/>
                <a:rect l="l" t="t" r="r" b="b"/>
                <a:pathLst>
                  <a:path w="3678" h="2342" extrusionOk="0">
                    <a:moveTo>
                      <a:pt x="3631" y="1"/>
                    </a:moveTo>
                    <a:lnTo>
                      <a:pt x="1" y="2106"/>
                    </a:lnTo>
                    <a:lnTo>
                      <a:pt x="47" y="2342"/>
                    </a:lnTo>
                    <a:lnTo>
                      <a:pt x="3677" y="236"/>
                    </a:lnTo>
                    <a:lnTo>
                      <a:pt x="36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2534800" y="4737775"/>
                <a:ext cx="80125" cy="51700"/>
              </a:xfrm>
              <a:custGeom>
                <a:avLst/>
                <a:gdLst/>
                <a:ahLst/>
                <a:cxnLst/>
                <a:rect l="l" t="t" r="r" b="b"/>
                <a:pathLst>
                  <a:path w="3205" h="2068" extrusionOk="0">
                    <a:moveTo>
                      <a:pt x="3159" y="1"/>
                    </a:moveTo>
                    <a:lnTo>
                      <a:pt x="1" y="1832"/>
                    </a:lnTo>
                    <a:lnTo>
                      <a:pt x="46" y="2068"/>
                    </a:lnTo>
                    <a:lnTo>
                      <a:pt x="3204" y="236"/>
                    </a:lnTo>
                    <a:lnTo>
                      <a:pt x="3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2538200" y="4770275"/>
                <a:ext cx="54375" cy="36775"/>
              </a:xfrm>
              <a:custGeom>
                <a:avLst/>
                <a:gdLst/>
                <a:ahLst/>
                <a:cxnLst/>
                <a:rect l="l" t="t" r="r" b="b"/>
                <a:pathLst>
                  <a:path w="2175" h="1471" extrusionOk="0">
                    <a:moveTo>
                      <a:pt x="2131" y="1"/>
                    </a:moveTo>
                    <a:lnTo>
                      <a:pt x="0" y="1235"/>
                    </a:lnTo>
                    <a:lnTo>
                      <a:pt x="46" y="1471"/>
                    </a:lnTo>
                    <a:lnTo>
                      <a:pt x="2175" y="235"/>
                    </a:lnTo>
                    <a:lnTo>
                      <a:pt x="21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2633625" y="4608375"/>
                <a:ext cx="103300" cy="65125"/>
              </a:xfrm>
              <a:custGeom>
                <a:avLst/>
                <a:gdLst/>
                <a:ahLst/>
                <a:cxnLst/>
                <a:rect l="l" t="t" r="r" b="b"/>
                <a:pathLst>
                  <a:path w="4132" h="2605" extrusionOk="0">
                    <a:moveTo>
                      <a:pt x="4086" y="0"/>
                    </a:moveTo>
                    <a:lnTo>
                      <a:pt x="1" y="2369"/>
                    </a:lnTo>
                    <a:lnTo>
                      <a:pt x="47" y="2605"/>
                    </a:lnTo>
                    <a:lnTo>
                      <a:pt x="4131" y="235"/>
                    </a:lnTo>
                    <a:lnTo>
                      <a:pt x="4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2637025" y="4636575"/>
                <a:ext cx="84950" cy="54500"/>
              </a:xfrm>
              <a:custGeom>
                <a:avLst/>
                <a:gdLst/>
                <a:ahLst/>
                <a:cxnLst/>
                <a:rect l="l" t="t" r="r" b="b"/>
                <a:pathLst>
                  <a:path w="3398" h="2180" extrusionOk="0">
                    <a:moveTo>
                      <a:pt x="3353" y="1"/>
                    </a:moveTo>
                    <a:lnTo>
                      <a:pt x="1" y="1944"/>
                    </a:lnTo>
                    <a:lnTo>
                      <a:pt x="47" y="2180"/>
                    </a:lnTo>
                    <a:lnTo>
                      <a:pt x="3397" y="236"/>
                    </a:lnTo>
                    <a:lnTo>
                      <a:pt x="33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640450" y="4672000"/>
                <a:ext cx="54150" cy="36650"/>
              </a:xfrm>
              <a:custGeom>
                <a:avLst/>
                <a:gdLst/>
                <a:ahLst/>
                <a:cxnLst/>
                <a:rect l="l" t="t" r="r" b="b"/>
                <a:pathLst>
                  <a:path w="2166" h="1466" extrusionOk="0">
                    <a:moveTo>
                      <a:pt x="2120" y="0"/>
                    </a:moveTo>
                    <a:lnTo>
                      <a:pt x="1" y="1230"/>
                    </a:lnTo>
                    <a:lnTo>
                      <a:pt x="46" y="1465"/>
                    </a:lnTo>
                    <a:lnTo>
                      <a:pt x="2165" y="237"/>
                    </a:lnTo>
                    <a:lnTo>
                      <a:pt x="2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643850" y="4661100"/>
                <a:ext cx="103275" cy="65150"/>
              </a:xfrm>
              <a:custGeom>
                <a:avLst/>
                <a:gdLst/>
                <a:ahLst/>
                <a:cxnLst/>
                <a:rect l="l" t="t" r="r" b="b"/>
                <a:pathLst>
                  <a:path w="4131" h="2606" extrusionOk="0">
                    <a:moveTo>
                      <a:pt x="4084" y="0"/>
                    </a:moveTo>
                    <a:lnTo>
                      <a:pt x="0" y="2369"/>
                    </a:lnTo>
                    <a:lnTo>
                      <a:pt x="47" y="2606"/>
                    </a:lnTo>
                    <a:lnTo>
                      <a:pt x="4131" y="236"/>
                    </a:lnTo>
                    <a:lnTo>
                      <a:pt x="4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647275" y="4690375"/>
                <a:ext cx="83050" cy="53450"/>
              </a:xfrm>
              <a:custGeom>
                <a:avLst/>
                <a:gdLst/>
                <a:ahLst/>
                <a:cxnLst/>
                <a:rect l="l" t="t" r="r" b="b"/>
                <a:pathLst>
                  <a:path w="3322" h="2138" extrusionOk="0">
                    <a:moveTo>
                      <a:pt x="3278" y="0"/>
                    </a:moveTo>
                    <a:lnTo>
                      <a:pt x="0" y="1903"/>
                    </a:lnTo>
                    <a:lnTo>
                      <a:pt x="44" y="2138"/>
                    </a:lnTo>
                    <a:lnTo>
                      <a:pt x="3322" y="236"/>
                    </a:lnTo>
                    <a:lnTo>
                      <a:pt x="3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779550" y="4412325"/>
                <a:ext cx="284425" cy="259250"/>
              </a:xfrm>
              <a:custGeom>
                <a:avLst/>
                <a:gdLst/>
                <a:ahLst/>
                <a:cxnLst/>
                <a:rect l="l" t="t" r="r" b="b"/>
                <a:pathLst>
                  <a:path w="11377" h="10370" extrusionOk="0">
                    <a:moveTo>
                      <a:pt x="10482" y="160"/>
                    </a:moveTo>
                    <a:lnTo>
                      <a:pt x="10732" y="1456"/>
                    </a:lnTo>
                    <a:lnTo>
                      <a:pt x="364" y="7469"/>
                    </a:lnTo>
                    <a:lnTo>
                      <a:pt x="113" y="6173"/>
                    </a:lnTo>
                    <a:lnTo>
                      <a:pt x="10482" y="160"/>
                    </a:lnTo>
                    <a:close/>
                    <a:moveTo>
                      <a:pt x="10753" y="1561"/>
                    </a:moveTo>
                    <a:lnTo>
                      <a:pt x="11004" y="2862"/>
                    </a:lnTo>
                    <a:lnTo>
                      <a:pt x="637" y="8875"/>
                    </a:lnTo>
                    <a:lnTo>
                      <a:pt x="385" y="7575"/>
                    </a:lnTo>
                    <a:lnTo>
                      <a:pt x="10753" y="1561"/>
                    </a:lnTo>
                    <a:close/>
                    <a:moveTo>
                      <a:pt x="11025" y="2967"/>
                    </a:moveTo>
                    <a:lnTo>
                      <a:pt x="11264" y="4198"/>
                    </a:lnTo>
                    <a:lnTo>
                      <a:pt x="895" y="10211"/>
                    </a:lnTo>
                    <a:lnTo>
                      <a:pt x="657" y="8981"/>
                    </a:lnTo>
                    <a:lnTo>
                      <a:pt x="11025" y="2967"/>
                    </a:lnTo>
                    <a:close/>
                    <a:moveTo>
                      <a:pt x="10555" y="1"/>
                    </a:moveTo>
                    <a:lnTo>
                      <a:pt x="31" y="6104"/>
                    </a:lnTo>
                    <a:lnTo>
                      <a:pt x="0" y="6122"/>
                    </a:lnTo>
                    <a:lnTo>
                      <a:pt x="809" y="10299"/>
                    </a:lnTo>
                    <a:lnTo>
                      <a:pt x="822" y="10369"/>
                    </a:lnTo>
                    <a:lnTo>
                      <a:pt x="11346" y="4266"/>
                    </a:lnTo>
                    <a:lnTo>
                      <a:pt x="11377" y="4248"/>
                    </a:lnTo>
                    <a:lnTo>
                      <a:pt x="10568" y="71"/>
                    </a:lnTo>
                    <a:lnTo>
                      <a:pt x="10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801375" y="4451100"/>
                <a:ext cx="239225" cy="200700"/>
              </a:xfrm>
              <a:custGeom>
                <a:avLst/>
                <a:gdLst/>
                <a:ahLst/>
                <a:cxnLst/>
                <a:rect l="l" t="t" r="r" b="b"/>
                <a:pathLst>
                  <a:path w="9569" h="8028" fill="none" extrusionOk="0">
                    <a:moveTo>
                      <a:pt x="1" y="8027"/>
                    </a:moveTo>
                    <a:lnTo>
                      <a:pt x="702" y="6186"/>
                    </a:lnTo>
                    <a:lnTo>
                      <a:pt x="1962" y="6759"/>
                    </a:lnTo>
                    <a:lnTo>
                      <a:pt x="3183" y="2574"/>
                    </a:lnTo>
                    <a:lnTo>
                      <a:pt x="4808" y="3981"/>
                    </a:lnTo>
                    <a:lnTo>
                      <a:pt x="5520" y="2349"/>
                    </a:lnTo>
                    <a:lnTo>
                      <a:pt x="7168" y="4166"/>
                    </a:lnTo>
                    <a:lnTo>
                      <a:pt x="7653" y="593"/>
                    </a:lnTo>
                    <a:lnTo>
                      <a:pt x="8592" y="2553"/>
                    </a:lnTo>
                    <a:lnTo>
                      <a:pt x="8986" y="338"/>
                    </a:lnTo>
                    <a:lnTo>
                      <a:pt x="9569"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2462075" y="4396400"/>
                <a:ext cx="54225" cy="47800"/>
              </a:xfrm>
              <a:custGeom>
                <a:avLst/>
                <a:gdLst/>
                <a:ahLst/>
                <a:cxnLst/>
                <a:rect l="l" t="t" r="r" b="b"/>
                <a:pathLst>
                  <a:path w="2169" h="1912" extrusionOk="0">
                    <a:moveTo>
                      <a:pt x="2028" y="0"/>
                    </a:moveTo>
                    <a:lnTo>
                      <a:pt x="0" y="1176"/>
                    </a:lnTo>
                    <a:lnTo>
                      <a:pt x="142" y="1911"/>
                    </a:lnTo>
                    <a:lnTo>
                      <a:pt x="2169" y="736"/>
                    </a:lnTo>
                    <a:lnTo>
                      <a:pt x="2028"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2482450" y="4427750"/>
                <a:ext cx="136100" cy="222550"/>
              </a:xfrm>
              <a:custGeom>
                <a:avLst/>
                <a:gdLst/>
                <a:ahLst/>
                <a:cxnLst/>
                <a:rect l="l" t="t" r="r" b="b"/>
                <a:pathLst>
                  <a:path w="5444" h="8902" extrusionOk="0">
                    <a:moveTo>
                      <a:pt x="4192" y="1"/>
                    </a:moveTo>
                    <a:lnTo>
                      <a:pt x="0" y="2431"/>
                    </a:lnTo>
                    <a:lnTo>
                      <a:pt x="1252" y="8902"/>
                    </a:lnTo>
                    <a:lnTo>
                      <a:pt x="5444" y="6471"/>
                    </a:lnTo>
                    <a:lnTo>
                      <a:pt x="41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2622300" y="4303600"/>
                <a:ext cx="183775" cy="128675"/>
              </a:xfrm>
              <a:custGeom>
                <a:avLst/>
                <a:gdLst/>
                <a:ahLst/>
                <a:cxnLst/>
                <a:rect l="l" t="t" r="r" b="b"/>
                <a:pathLst>
                  <a:path w="7351" h="5147" extrusionOk="0">
                    <a:moveTo>
                      <a:pt x="7158" y="1"/>
                    </a:moveTo>
                    <a:lnTo>
                      <a:pt x="1" y="4151"/>
                    </a:lnTo>
                    <a:lnTo>
                      <a:pt x="195" y="5147"/>
                    </a:lnTo>
                    <a:lnTo>
                      <a:pt x="7351" y="996"/>
                    </a:lnTo>
                    <a:lnTo>
                      <a:pt x="71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2630000" y="4361400"/>
                <a:ext cx="152375" cy="110500"/>
              </a:xfrm>
              <a:custGeom>
                <a:avLst/>
                <a:gdLst/>
                <a:ahLst/>
                <a:cxnLst/>
                <a:rect l="l" t="t" r="r" b="b"/>
                <a:pathLst>
                  <a:path w="6095" h="4420" extrusionOk="0">
                    <a:moveTo>
                      <a:pt x="5900" y="0"/>
                    </a:moveTo>
                    <a:lnTo>
                      <a:pt x="0" y="3423"/>
                    </a:lnTo>
                    <a:lnTo>
                      <a:pt x="193" y="4419"/>
                    </a:lnTo>
                    <a:lnTo>
                      <a:pt x="6094" y="997"/>
                    </a:lnTo>
                    <a:lnTo>
                      <a:pt x="5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2637650" y="4382850"/>
                <a:ext cx="183775" cy="128650"/>
              </a:xfrm>
              <a:custGeom>
                <a:avLst/>
                <a:gdLst/>
                <a:ahLst/>
                <a:cxnLst/>
                <a:rect l="l" t="t" r="r" b="b"/>
                <a:pathLst>
                  <a:path w="7351" h="5146" extrusionOk="0">
                    <a:moveTo>
                      <a:pt x="7157" y="0"/>
                    </a:moveTo>
                    <a:lnTo>
                      <a:pt x="1" y="4151"/>
                    </a:lnTo>
                    <a:lnTo>
                      <a:pt x="195" y="5146"/>
                    </a:lnTo>
                    <a:lnTo>
                      <a:pt x="7350" y="997"/>
                    </a:lnTo>
                    <a:lnTo>
                      <a:pt x="7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2645325" y="4453275"/>
                <a:ext cx="130600" cy="97850"/>
              </a:xfrm>
              <a:custGeom>
                <a:avLst/>
                <a:gdLst/>
                <a:ahLst/>
                <a:cxnLst/>
                <a:rect l="l" t="t" r="r" b="b"/>
                <a:pathLst>
                  <a:path w="5224" h="3914" extrusionOk="0">
                    <a:moveTo>
                      <a:pt x="5031" y="1"/>
                    </a:moveTo>
                    <a:lnTo>
                      <a:pt x="1" y="2918"/>
                    </a:lnTo>
                    <a:lnTo>
                      <a:pt x="194" y="3913"/>
                    </a:lnTo>
                    <a:lnTo>
                      <a:pt x="5224" y="996"/>
                    </a:lnTo>
                    <a:lnTo>
                      <a:pt x="5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2868125" y="4249175"/>
                <a:ext cx="33650" cy="50075"/>
              </a:xfrm>
              <a:custGeom>
                <a:avLst/>
                <a:gdLst/>
                <a:ahLst/>
                <a:cxnLst/>
                <a:rect l="l" t="t" r="r" b="b"/>
                <a:pathLst>
                  <a:path w="1346" h="2003" extrusionOk="0">
                    <a:moveTo>
                      <a:pt x="1079" y="0"/>
                    </a:moveTo>
                    <a:lnTo>
                      <a:pt x="0" y="627"/>
                    </a:lnTo>
                    <a:lnTo>
                      <a:pt x="265" y="2003"/>
                    </a:lnTo>
                    <a:lnTo>
                      <a:pt x="1346" y="1377"/>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2878750" y="4304300"/>
                <a:ext cx="33650" cy="50100"/>
              </a:xfrm>
              <a:custGeom>
                <a:avLst/>
                <a:gdLst/>
                <a:ahLst/>
                <a:cxnLst/>
                <a:rect l="l" t="t" r="r" b="b"/>
                <a:pathLst>
                  <a:path w="1346" h="2004" extrusionOk="0">
                    <a:moveTo>
                      <a:pt x="1081" y="0"/>
                    </a:moveTo>
                    <a:lnTo>
                      <a:pt x="1" y="626"/>
                    </a:lnTo>
                    <a:lnTo>
                      <a:pt x="268" y="2003"/>
                    </a:lnTo>
                    <a:lnTo>
                      <a:pt x="1346" y="1376"/>
                    </a:lnTo>
                    <a:lnTo>
                      <a:pt x="10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2889450" y="4359400"/>
                <a:ext cx="33650" cy="50100"/>
              </a:xfrm>
              <a:custGeom>
                <a:avLst/>
                <a:gdLst/>
                <a:ahLst/>
                <a:cxnLst/>
                <a:rect l="l" t="t" r="r" b="b"/>
                <a:pathLst>
                  <a:path w="1346" h="2004" extrusionOk="0">
                    <a:moveTo>
                      <a:pt x="1079" y="0"/>
                    </a:moveTo>
                    <a:lnTo>
                      <a:pt x="1" y="627"/>
                    </a:lnTo>
                    <a:lnTo>
                      <a:pt x="267" y="2003"/>
                    </a:lnTo>
                    <a:lnTo>
                      <a:pt x="1346" y="1378"/>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2909400" y="4189000"/>
                <a:ext cx="91925" cy="64300"/>
              </a:xfrm>
              <a:custGeom>
                <a:avLst/>
                <a:gdLst/>
                <a:ahLst/>
                <a:cxnLst/>
                <a:rect l="l" t="t" r="r" b="b"/>
                <a:pathLst>
                  <a:path w="3677" h="2572" extrusionOk="0">
                    <a:moveTo>
                      <a:pt x="3580" y="0"/>
                    </a:moveTo>
                    <a:lnTo>
                      <a:pt x="1" y="2075"/>
                    </a:lnTo>
                    <a:lnTo>
                      <a:pt x="97" y="2572"/>
                    </a:lnTo>
                    <a:lnTo>
                      <a:pt x="3676" y="497"/>
                    </a:lnTo>
                    <a:lnTo>
                      <a:pt x="3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2914875" y="4217175"/>
                <a:ext cx="91900" cy="64350"/>
              </a:xfrm>
              <a:custGeom>
                <a:avLst/>
                <a:gdLst/>
                <a:ahLst/>
                <a:cxnLst/>
                <a:rect l="l" t="t" r="r" b="b"/>
                <a:pathLst>
                  <a:path w="3676" h="2574" extrusionOk="0">
                    <a:moveTo>
                      <a:pt x="3578" y="1"/>
                    </a:moveTo>
                    <a:lnTo>
                      <a:pt x="1" y="2075"/>
                    </a:lnTo>
                    <a:lnTo>
                      <a:pt x="97" y="2574"/>
                    </a:lnTo>
                    <a:lnTo>
                      <a:pt x="3675" y="497"/>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2920375" y="4245350"/>
                <a:ext cx="91850" cy="64350"/>
              </a:xfrm>
              <a:custGeom>
                <a:avLst/>
                <a:gdLst/>
                <a:ahLst/>
                <a:cxnLst/>
                <a:rect l="l" t="t" r="r" b="b"/>
                <a:pathLst>
                  <a:path w="3674" h="2574" extrusionOk="0">
                    <a:moveTo>
                      <a:pt x="3577" y="1"/>
                    </a:moveTo>
                    <a:lnTo>
                      <a:pt x="0" y="2075"/>
                    </a:lnTo>
                    <a:lnTo>
                      <a:pt x="96" y="2574"/>
                    </a:lnTo>
                    <a:lnTo>
                      <a:pt x="3673"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2925800" y="4273525"/>
                <a:ext cx="91875" cy="64375"/>
              </a:xfrm>
              <a:custGeom>
                <a:avLst/>
                <a:gdLst/>
                <a:ahLst/>
                <a:cxnLst/>
                <a:rect l="l" t="t" r="r" b="b"/>
                <a:pathLst>
                  <a:path w="3675" h="2575" extrusionOk="0">
                    <a:moveTo>
                      <a:pt x="3578" y="1"/>
                    </a:moveTo>
                    <a:lnTo>
                      <a:pt x="0" y="2076"/>
                    </a:lnTo>
                    <a:lnTo>
                      <a:pt x="97" y="2574"/>
                    </a:lnTo>
                    <a:lnTo>
                      <a:pt x="3674" y="500"/>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2931275" y="4301725"/>
                <a:ext cx="91875" cy="64375"/>
              </a:xfrm>
              <a:custGeom>
                <a:avLst/>
                <a:gdLst/>
                <a:ahLst/>
                <a:cxnLst/>
                <a:rect l="l" t="t" r="r" b="b"/>
                <a:pathLst>
                  <a:path w="3675" h="2575" extrusionOk="0">
                    <a:moveTo>
                      <a:pt x="3577" y="1"/>
                    </a:moveTo>
                    <a:lnTo>
                      <a:pt x="0" y="2076"/>
                    </a:lnTo>
                    <a:lnTo>
                      <a:pt x="96" y="2574"/>
                    </a:lnTo>
                    <a:lnTo>
                      <a:pt x="3674"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2936700" y="4329900"/>
                <a:ext cx="91875" cy="64375"/>
              </a:xfrm>
              <a:custGeom>
                <a:avLst/>
                <a:gdLst/>
                <a:ahLst/>
                <a:cxnLst/>
                <a:rect l="l" t="t" r="r" b="b"/>
                <a:pathLst>
                  <a:path w="3675" h="2575" extrusionOk="0">
                    <a:moveTo>
                      <a:pt x="3579" y="1"/>
                    </a:moveTo>
                    <a:lnTo>
                      <a:pt x="0" y="2076"/>
                    </a:lnTo>
                    <a:lnTo>
                      <a:pt x="98" y="2574"/>
                    </a:lnTo>
                    <a:lnTo>
                      <a:pt x="3674" y="500"/>
                    </a:lnTo>
                    <a:lnTo>
                      <a:pt x="35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2822125" y="4128925"/>
                <a:ext cx="166025" cy="100250"/>
              </a:xfrm>
              <a:custGeom>
                <a:avLst/>
                <a:gdLst/>
                <a:ahLst/>
                <a:cxnLst/>
                <a:rect l="l" t="t" r="r" b="b"/>
                <a:pathLst>
                  <a:path w="6641" h="4010" extrusionOk="0">
                    <a:moveTo>
                      <a:pt x="6606" y="0"/>
                    </a:moveTo>
                    <a:lnTo>
                      <a:pt x="1" y="3831"/>
                    </a:lnTo>
                    <a:lnTo>
                      <a:pt x="36" y="4009"/>
                    </a:lnTo>
                    <a:lnTo>
                      <a:pt x="6641" y="179"/>
                    </a:lnTo>
                    <a:lnTo>
                      <a:pt x="6606"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1"/>
            <p:cNvGrpSpPr/>
            <p:nvPr/>
          </p:nvGrpSpPr>
          <p:grpSpPr>
            <a:xfrm>
              <a:off x="2567637" y="4061975"/>
              <a:ext cx="814325" cy="880250"/>
              <a:chOff x="2189850" y="3376175"/>
              <a:chExt cx="814325" cy="880250"/>
            </a:xfrm>
          </p:grpSpPr>
          <p:sp>
            <p:nvSpPr>
              <p:cNvPr id="1183" name="Google Shape;1183;p41"/>
              <p:cNvSpPr/>
              <p:nvPr/>
            </p:nvSpPr>
            <p:spPr>
              <a:xfrm>
                <a:off x="2189850" y="3376175"/>
                <a:ext cx="814325" cy="880250"/>
              </a:xfrm>
              <a:custGeom>
                <a:avLst/>
                <a:gdLst/>
                <a:ahLst/>
                <a:cxnLst/>
                <a:rect l="l" t="t" r="r" b="b"/>
                <a:pathLst>
                  <a:path w="32573" h="35210" extrusionOk="0">
                    <a:moveTo>
                      <a:pt x="347" y="16144"/>
                    </a:moveTo>
                    <a:lnTo>
                      <a:pt x="27947" y="209"/>
                    </a:lnTo>
                    <a:cubicBezTo>
                      <a:pt x="28309" y="0"/>
                      <a:pt x="28769" y="207"/>
                      <a:pt x="28852" y="615"/>
                    </a:cubicBezTo>
                    <a:lnTo>
                      <a:pt x="32519" y="18413"/>
                    </a:lnTo>
                    <a:cubicBezTo>
                      <a:pt x="32573" y="18671"/>
                      <a:pt x="32454" y="18934"/>
                      <a:pt x="32225" y="19066"/>
                    </a:cubicBezTo>
                    <a:lnTo>
                      <a:pt x="4624" y="35001"/>
                    </a:lnTo>
                    <a:cubicBezTo>
                      <a:pt x="4262" y="35210"/>
                      <a:pt x="3802" y="35004"/>
                      <a:pt x="3719" y="34595"/>
                    </a:cubicBezTo>
                    <a:lnTo>
                      <a:pt x="54" y="16799"/>
                    </a:lnTo>
                    <a:cubicBezTo>
                      <a:pt x="0" y="16538"/>
                      <a:pt x="120" y="16276"/>
                      <a:pt x="347" y="16144"/>
                    </a:cubicBezTo>
                    <a:close/>
                  </a:path>
                </a:pathLst>
              </a:custGeom>
              <a:gradFill>
                <a:gsLst>
                  <a:gs pos="0">
                    <a:srgbClr val="748BFF">
                      <a:alpha val="51764"/>
                    </a:srgbClr>
                  </a:gs>
                  <a:gs pos="100000">
                    <a:srgbClr val="7659FF">
                      <a:alpha val="51372"/>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2259425" y="3651850"/>
                <a:ext cx="238600" cy="334100"/>
              </a:xfrm>
              <a:custGeom>
                <a:avLst/>
                <a:gdLst/>
                <a:ahLst/>
                <a:cxnLst/>
                <a:rect l="l" t="t" r="r" b="b"/>
                <a:pathLst>
                  <a:path w="9544" h="13364" extrusionOk="0">
                    <a:moveTo>
                      <a:pt x="9461" y="1"/>
                    </a:moveTo>
                    <a:lnTo>
                      <a:pt x="6927" y="1483"/>
                    </a:lnTo>
                    <a:lnTo>
                      <a:pt x="6984" y="1840"/>
                    </a:lnTo>
                    <a:lnTo>
                      <a:pt x="9520" y="358"/>
                    </a:lnTo>
                    <a:lnTo>
                      <a:pt x="9461" y="1"/>
                    </a:lnTo>
                    <a:close/>
                    <a:moveTo>
                      <a:pt x="8482" y="1868"/>
                    </a:moveTo>
                    <a:lnTo>
                      <a:pt x="7949" y="2179"/>
                    </a:lnTo>
                    <a:lnTo>
                      <a:pt x="8003" y="2510"/>
                    </a:lnTo>
                    <a:lnTo>
                      <a:pt x="8536" y="2199"/>
                    </a:lnTo>
                    <a:lnTo>
                      <a:pt x="8482" y="1868"/>
                    </a:lnTo>
                    <a:close/>
                    <a:moveTo>
                      <a:pt x="7494" y="2940"/>
                    </a:moveTo>
                    <a:lnTo>
                      <a:pt x="7098" y="3171"/>
                    </a:lnTo>
                    <a:lnTo>
                      <a:pt x="7151" y="3502"/>
                    </a:lnTo>
                    <a:lnTo>
                      <a:pt x="7548" y="3271"/>
                    </a:lnTo>
                    <a:lnTo>
                      <a:pt x="7494" y="2940"/>
                    </a:lnTo>
                    <a:close/>
                    <a:moveTo>
                      <a:pt x="7779" y="2281"/>
                    </a:moveTo>
                    <a:lnTo>
                      <a:pt x="6058" y="3288"/>
                    </a:lnTo>
                    <a:lnTo>
                      <a:pt x="6111" y="3618"/>
                    </a:lnTo>
                    <a:lnTo>
                      <a:pt x="7833" y="2611"/>
                    </a:lnTo>
                    <a:lnTo>
                      <a:pt x="7779" y="2281"/>
                    </a:lnTo>
                    <a:close/>
                    <a:moveTo>
                      <a:pt x="6982" y="3240"/>
                    </a:moveTo>
                    <a:lnTo>
                      <a:pt x="6600" y="3463"/>
                    </a:lnTo>
                    <a:lnTo>
                      <a:pt x="6653" y="3794"/>
                    </a:lnTo>
                    <a:lnTo>
                      <a:pt x="7036" y="3570"/>
                    </a:lnTo>
                    <a:lnTo>
                      <a:pt x="6982" y="3240"/>
                    </a:lnTo>
                    <a:close/>
                    <a:moveTo>
                      <a:pt x="5999" y="2026"/>
                    </a:moveTo>
                    <a:lnTo>
                      <a:pt x="3464" y="3508"/>
                    </a:lnTo>
                    <a:lnTo>
                      <a:pt x="3522" y="3866"/>
                    </a:lnTo>
                    <a:lnTo>
                      <a:pt x="6055" y="2384"/>
                    </a:lnTo>
                    <a:lnTo>
                      <a:pt x="5999" y="2026"/>
                    </a:lnTo>
                    <a:close/>
                    <a:moveTo>
                      <a:pt x="5814" y="3427"/>
                    </a:moveTo>
                    <a:lnTo>
                      <a:pt x="5545" y="3586"/>
                    </a:lnTo>
                    <a:lnTo>
                      <a:pt x="5599" y="3916"/>
                    </a:lnTo>
                    <a:lnTo>
                      <a:pt x="5868" y="3759"/>
                    </a:lnTo>
                    <a:lnTo>
                      <a:pt x="5814" y="3427"/>
                    </a:lnTo>
                    <a:close/>
                    <a:moveTo>
                      <a:pt x="9490" y="2760"/>
                    </a:moveTo>
                    <a:lnTo>
                      <a:pt x="7865" y="3711"/>
                    </a:lnTo>
                    <a:lnTo>
                      <a:pt x="7918" y="4041"/>
                    </a:lnTo>
                    <a:lnTo>
                      <a:pt x="9544" y="3091"/>
                    </a:lnTo>
                    <a:lnTo>
                      <a:pt x="9490" y="2760"/>
                    </a:lnTo>
                    <a:close/>
                    <a:moveTo>
                      <a:pt x="6513" y="3514"/>
                    </a:moveTo>
                    <a:lnTo>
                      <a:pt x="6130" y="3737"/>
                    </a:lnTo>
                    <a:lnTo>
                      <a:pt x="6184" y="4068"/>
                    </a:lnTo>
                    <a:lnTo>
                      <a:pt x="6566" y="3844"/>
                    </a:lnTo>
                    <a:lnTo>
                      <a:pt x="6513" y="3514"/>
                    </a:lnTo>
                    <a:close/>
                    <a:moveTo>
                      <a:pt x="8154" y="3046"/>
                    </a:moveTo>
                    <a:lnTo>
                      <a:pt x="6899" y="3780"/>
                    </a:lnTo>
                    <a:lnTo>
                      <a:pt x="6952" y="4111"/>
                    </a:lnTo>
                    <a:lnTo>
                      <a:pt x="8208" y="3377"/>
                    </a:lnTo>
                    <a:lnTo>
                      <a:pt x="8154" y="3046"/>
                    </a:lnTo>
                    <a:close/>
                    <a:moveTo>
                      <a:pt x="9322" y="3351"/>
                    </a:moveTo>
                    <a:lnTo>
                      <a:pt x="8300" y="3949"/>
                    </a:lnTo>
                    <a:lnTo>
                      <a:pt x="8353" y="4279"/>
                    </a:lnTo>
                    <a:lnTo>
                      <a:pt x="9374" y="3682"/>
                    </a:lnTo>
                    <a:lnTo>
                      <a:pt x="9322" y="3351"/>
                    </a:lnTo>
                    <a:close/>
                    <a:moveTo>
                      <a:pt x="5887" y="3879"/>
                    </a:moveTo>
                    <a:lnTo>
                      <a:pt x="5618" y="4036"/>
                    </a:lnTo>
                    <a:lnTo>
                      <a:pt x="5672" y="4367"/>
                    </a:lnTo>
                    <a:lnTo>
                      <a:pt x="5941" y="4211"/>
                    </a:lnTo>
                    <a:lnTo>
                      <a:pt x="5887" y="3879"/>
                    </a:lnTo>
                    <a:close/>
                    <a:moveTo>
                      <a:pt x="6768" y="3857"/>
                    </a:moveTo>
                    <a:lnTo>
                      <a:pt x="6203" y="4189"/>
                    </a:lnTo>
                    <a:lnTo>
                      <a:pt x="6256" y="4519"/>
                    </a:lnTo>
                    <a:lnTo>
                      <a:pt x="6821" y="4189"/>
                    </a:lnTo>
                    <a:lnTo>
                      <a:pt x="6768" y="3857"/>
                    </a:lnTo>
                    <a:close/>
                    <a:moveTo>
                      <a:pt x="8882" y="4102"/>
                    </a:moveTo>
                    <a:lnTo>
                      <a:pt x="8509" y="4320"/>
                    </a:lnTo>
                    <a:lnTo>
                      <a:pt x="8563" y="4650"/>
                    </a:lnTo>
                    <a:lnTo>
                      <a:pt x="8936" y="4433"/>
                    </a:lnTo>
                    <a:lnTo>
                      <a:pt x="8882" y="4102"/>
                    </a:lnTo>
                    <a:close/>
                    <a:moveTo>
                      <a:pt x="8067" y="4084"/>
                    </a:moveTo>
                    <a:lnTo>
                      <a:pt x="7608" y="4352"/>
                    </a:lnTo>
                    <a:lnTo>
                      <a:pt x="7661" y="4683"/>
                    </a:lnTo>
                    <a:lnTo>
                      <a:pt x="8121" y="4415"/>
                    </a:lnTo>
                    <a:lnTo>
                      <a:pt x="8067" y="4084"/>
                    </a:lnTo>
                    <a:close/>
                    <a:moveTo>
                      <a:pt x="5959" y="4330"/>
                    </a:moveTo>
                    <a:lnTo>
                      <a:pt x="5689" y="4488"/>
                    </a:lnTo>
                    <a:lnTo>
                      <a:pt x="5743" y="4819"/>
                    </a:lnTo>
                    <a:lnTo>
                      <a:pt x="6012" y="4660"/>
                    </a:lnTo>
                    <a:lnTo>
                      <a:pt x="5959" y="4330"/>
                    </a:lnTo>
                    <a:close/>
                    <a:moveTo>
                      <a:pt x="7639" y="3842"/>
                    </a:moveTo>
                    <a:lnTo>
                      <a:pt x="6274" y="4640"/>
                    </a:lnTo>
                    <a:lnTo>
                      <a:pt x="6328" y="4970"/>
                    </a:lnTo>
                    <a:lnTo>
                      <a:pt x="7692" y="4173"/>
                    </a:lnTo>
                    <a:lnTo>
                      <a:pt x="7639" y="3842"/>
                    </a:lnTo>
                    <a:close/>
                    <a:moveTo>
                      <a:pt x="6031" y="4781"/>
                    </a:moveTo>
                    <a:lnTo>
                      <a:pt x="5762" y="4939"/>
                    </a:lnTo>
                    <a:lnTo>
                      <a:pt x="5816" y="5269"/>
                    </a:lnTo>
                    <a:lnTo>
                      <a:pt x="6085" y="5112"/>
                    </a:lnTo>
                    <a:lnTo>
                      <a:pt x="6031" y="4781"/>
                    </a:lnTo>
                    <a:close/>
                    <a:moveTo>
                      <a:pt x="7478" y="4429"/>
                    </a:moveTo>
                    <a:lnTo>
                      <a:pt x="6347" y="5091"/>
                    </a:lnTo>
                    <a:lnTo>
                      <a:pt x="6401" y="5422"/>
                    </a:lnTo>
                    <a:lnTo>
                      <a:pt x="7531" y="4761"/>
                    </a:lnTo>
                    <a:lnTo>
                      <a:pt x="7478" y="4429"/>
                    </a:lnTo>
                    <a:close/>
                    <a:moveTo>
                      <a:pt x="8238" y="4479"/>
                    </a:moveTo>
                    <a:lnTo>
                      <a:pt x="7118" y="5135"/>
                    </a:lnTo>
                    <a:lnTo>
                      <a:pt x="7171" y="5465"/>
                    </a:lnTo>
                    <a:lnTo>
                      <a:pt x="8291" y="4809"/>
                    </a:lnTo>
                    <a:lnTo>
                      <a:pt x="8238" y="4479"/>
                    </a:lnTo>
                    <a:close/>
                    <a:moveTo>
                      <a:pt x="6105" y="5232"/>
                    </a:moveTo>
                    <a:lnTo>
                      <a:pt x="5835" y="5391"/>
                    </a:lnTo>
                    <a:lnTo>
                      <a:pt x="5888" y="5721"/>
                    </a:lnTo>
                    <a:lnTo>
                      <a:pt x="6159" y="5564"/>
                    </a:lnTo>
                    <a:lnTo>
                      <a:pt x="6105" y="5232"/>
                    </a:lnTo>
                    <a:close/>
                    <a:moveTo>
                      <a:pt x="7857" y="5197"/>
                    </a:moveTo>
                    <a:lnTo>
                      <a:pt x="7460" y="5428"/>
                    </a:lnTo>
                    <a:lnTo>
                      <a:pt x="7513" y="5758"/>
                    </a:lnTo>
                    <a:lnTo>
                      <a:pt x="7910" y="5528"/>
                    </a:lnTo>
                    <a:lnTo>
                      <a:pt x="7857" y="5197"/>
                    </a:lnTo>
                    <a:close/>
                    <a:moveTo>
                      <a:pt x="7005" y="5201"/>
                    </a:moveTo>
                    <a:lnTo>
                      <a:pt x="6421" y="5542"/>
                    </a:lnTo>
                    <a:lnTo>
                      <a:pt x="6475" y="5873"/>
                    </a:lnTo>
                    <a:lnTo>
                      <a:pt x="7058" y="5531"/>
                    </a:lnTo>
                    <a:lnTo>
                      <a:pt x="7005" y="5201"/>
                    </a:lnTo>
                    <a:close/>
                    <a:moveTo>
                      <a:pt x="2535" y="4051"/>
                    </a:moveTo>
                    <a:lnTo>
                      <a:pt x="1" y="5531"/>
                    </a:lnTo>
                    <a:lnTo>
                      <a:pt x="57" y="5889"/>
                    </a:lnTo>
                    <a:lnTo>
                      <a:pt x="2593" y="4408"/>
                    </a:lnTo>
                    <a:lnTo>
                      <a:pt x="2535" y="4051"/>
                    </a:lnTo>
                    <a:close/>
                    <a:moveTo>
                      <a:pt x="6177" y="5684"/>
                    </a:moveTo>
                    <a:lnTo>
                      <a:pt x="5906" y="5841"/>
                    </a:lnTo>
                    <a:lnTo>
                      <a:pt x="5960" y="6172"/>
                    </a:lnTo>
                    <a:lnTo>
                      <a:pt x="6230" y="6014"/>
                    </a:lnTo>
                    <a:lnTo>
                      <a:pt x="6177" y="5684"/>
                    </a:lnTo>
                    <a:close/>
                    <a:moveTo>
                      <a:pt x="3291" y="4904"/>
                    </a:moveTo>
                    <a:lnTo>
                      <a:pt x="1554" y="5919"/>
                    </a:lnTo>
                    <a:lnTo>
                      <a:pt x="1608" y="6250"/>
                    </a:lnTo>
                    <a:lnTo>
                      <a:pt x="3345" y="5234"/>
                    </a:lnTo>
                    <a:lnTo>
                      <a:pt x="3291" y="4904"/>
                    </a:lnTo>
                    <a:close/>
                    <a:moveTo>
                      <a:pt x="7191" y="5585"/>
                    </a:moveTo>
                    <a:lnTo>
                      <a:pt x="6492" y="5994"/>
                    </a:lnTo>
                    <a:lnTo>
                      <a:pt x="6546" y="6324"/>
                    </a:lnTo>
                    <a:lnTo>
                      <a:pt x="7244" y="5916"/>
                    </a:lnTo>
                    <a:lnTo>
                      <a:pt x="7191" y="5585"/>
                    </a:lnTo>
                    <a:close/>
                    <a:moveTo>
                      <a:pt x="6249" y="6135"/>
                    </a:moveTo>
                    <a:lnTo>
                      <a:pt x="5980" y="6293"/>
                    </a:lnTo>
                    <a:lnTo>
                      <a:pt x="6034" y="6624"/>
                    </a:lnTo>
                    <a:lnTo>
                      <a:pt x="6303" y="6465"/>
                    </a:lnTo>
                    <a:lnTo>
                      <a:pt x="6249" y="6135"/>
                    </a:lnTo>
                    <a:close/>
                    <a:moveTo>
                      <a:pt x="2956" y="5591"/>
                    </a:moveTo>
                    <a:lnTo>
                      <a:pt x="1741" y="6302"/>
                    </a:lnTo>
                    <a:lnTo>
                      <a:pt x="1795" y="6632"/>
                    </a:lnTo>
                    <a:lnTo>
                      <a:pt x="3010" y="5922"/>
                    </a:lnTo>
                    <a:lnTo>
                      <a:pt x="2956" y="5591"/>
                    </a:lnTo>
                    <a:close/>
                    <a:moveTo>
                      <a:pt x="1286" y="6076"/>
                    </a:moveTo>
                    <a:lnTo>
                      <a:pt x="702" y="6417"/>
                    </a:lnTo>
                    <a:lnTo>
                      <a:pt x="756" y="6747"/>
                    </a:lnTo>
                    <a:lnTo>
                      <a:pt x="1340" y="6406"/>
                    </a:lnTo>
                    <a:lnTo>
                      <a:pt x="1286" y="6076"/>
                    </a:lnTo>
                    <a:close/>
                    <a:moveTo>
                      <a:pt x="1626" y="6370"/>
                    </a:moveTo>
                    <a:lnTo>
                      <a:pt x="1242" y="6593"/>
                    </a:lnTo>
                    <a:lnTo>
                      <a:pt x="1296" y="6924"/>
                    </a:lnTo>
                    <a:lnTo>
                      <a:pt x="1679" y="6701"/>
                    </a:lnTo>
                    <a:lnTo>
                      <a:pt x="1626" y="6370"/>
                    </a:lnTo>
                    <a:close/>
                    <a:moveTo>
                      <a:pt x="459" y="6560"/>
                    </a:moveTo>
                    <a:lnTo>
                      <a:pt x="190" y="6717"/>
                    </a:lnTo>
                    <a:lnTo>
                      <a:pt x="244" y="7048"/>
                    </a:lnTo>
                    <a:lnTo>
                      <a:pt x="513" y="6890"/>
                    </a:lnTo>
                    <a:lnTo>
                      <a:pt x="459" y="6560"/>
                    </a:lnTo>
                    <a:close/>
                    <a:moveTo>
                      <a:pt x="4707" y="6543"/>
                    </a:moveTo>
                    <a:lnTo>
                      <a:pt x="4334" y="6761"/>
                    </a:lnTo>
                    <a:lnTo>
                      <a:pt x="4387" y="7091"/>
                    </a:lnTo>
                    <a:lnTo>
                      <a:pt x="4760" y="6874"/>
                    </a:lnTo>
                    <a:lnTo>
                      <a:pt x="4707" y="6543"/>
                    </a:lnTo>
                    <a:close/>
                    <a:moveTo>
                      <a:pt x="1156" y="6644"/>
                    </a:moveTo>
                    <a:lnTo>
                      <a:pt x="774" y="6867"/>
                    </a:lnTo>
                    <a:lnTo>
                      <a:pt x="827" y="7198"/>
                    </a:lnTo>
                    <a:lnTo>
                      <a:pt x="1210" y="6974"/>
                    </a:lnTo>
                    <a:lnTo>
                      <a:pt x="1156" y="6644"/>
                    </a:lnTo>
                    <a:close/>
                    <a:moveTo>
                      <a:pt x="3967" y="6483"/>
                    </a:moveTo>
                    <a:lnTo>
                      <a:pt x="2944" y="7080"/>
                    </a:lnTo>
                    <a:lnTo>
                      <a:pt x="2998" y="7411"/>
                    </a:lnTo>
                    <a:lnTo>
                      <a:pt x="4020" y="6815"/>
                    </a:lnTo>
                    <a:lnTo>
                      <a:pt x="3967" y="6483"/>
                    </a:lnTo>
                    <a:close/>
                    <a:moveTo>
                      <a:pt x="532" y="7011"/>
                    </a:moveTo>
                    <a:lnTo>
                      <a:pt x="263" y="7168"/>
                    </a:lnTo>
                    <a:lnTo>
                      <a:pt x="316" y="7500"/>
                    </a:lnTo>
                    <a:lnTo>
                      <a:pt x="585" y="7341"/>
                    </a:lnTo>
                    <a:lnTo>
                      <a:pt x="532" y="7011"/>
                    </a:lnTo>
                    <a:close/>
                    <a:moveTo>
                      <a:pt x="1977" y="6660"/>
                    </a:moveTo>
                    <a:lnTo>
                      <a:pt x="846" y="7321"/>
                    </a:lnTo>
                    <a:lnTo>
                      <a:pt x="900" y="7651"/>
                    </a:lnTo>
                    <a:lnTo>
                      <a:pt x="2031" y="6990"/>
                    </a:lnTo>
                    <a:lnTo>
                      <a:pt x="1977" y="6660"/>
                    </a:lnTo>
                    <a:close/>
                    <a:moveTo>
                      <a:pt x="2712" y="7215"/>
                    </a:moveTo>
                    <a:lnTo>
                      <a:pt x="2253" y="7483"/>
                    </a:lnTo>
                    <a:lnTo>
                      <a:pt x="2307" y="7813"/>
                    </a:lnTo>
                    <a:lnTo>
                      <a:pt x="2766" y="7545"/>
                    </a:lnTo>
                    <a:lnTo>
                      <a:pt x="2712" y="7215"/>
                    </a:lnTo>
                    <a:close/>
                    <a:moveTo>
                      <a:pt x="603" y="7461"/>
                    </a:moveTo>
                    <a:lnTo>
                      <a:pt x="334" y="7619"/>
                    </a:lnTo>
                    <a:lnTo>
                      <a:pt x="388" y="7949"/>
                    </a:lnTo>
                    <a:lnTo>
                      <a:pt x="657" y="7791"/>
                    </a:lnTo>
                    <a:lnTo>
                      <a:pt x="603" y="7461"/>
                    </a:lnTo>
                    <a:close/>
                    <a:moveTo>
                      <a:pt x="4205" y="6836"/>
                    </a:moveTo>
                    <a:lnTo>
                      <a:pt x="2712" y="7708"/>
                    </a:lnTo>
                    <a:lnTo>
                      <a:pt x="2766" y="8038"/>
                    </a:lnTo>
                    <a:lnTo>
                      <a:pt x="4259" y="7167"/>
                    </a:lnTo>
                    <a:lnTo>
                      <a:pt x="4205" y="6836"/>
                    </a:lnTo>
                    <a:close/>
                    <a:moveTo>
                      <a:pt x="1268" y="7566"/>
                    </a:moveTo>
                    <a:lnTo>
                      <a:pt x="919" y="7770"/>
                    </a:lnTo>
                    <a:lnTo>
                      <a:pt x="973" y="8101"/>
                    </a:lnTo>
                    <a:lnTo>
                      <a:pt x="1322" y="7896"/>
                    </a:lnTo>
                    <a:lnTo>
                      <a:pt x="1268" y="7566"/>
                    </a:lnTo>
                    <a:close/>
                    <a:moveTo>
                      <a:pt x="676" y="7912"/>
                    </a:moveTo>
                    <a:lnTo>
                      <a:pt x="407" y="8069"/>
                    </a:lnTo>
                    <a:lnTo>
                      <a:pt x="460" y="8400"/>
                    </a:lnTo>
                    <a:lnTo>
                      <a:pt x="730" y="8242"/>
                    </a:lnTo>
                    <a:lnTo>
                      <a:pt x="676" y="7912"/>
                    </a:lnTo>
                    <a:close/>
                    <a:moveTo>
                      <a:pt x="2121" y="7560"/>
                    </a:moveTo>
                    <a:lnTo>
                      <a:pt x="991" y="8222"/>
                    </a:lnTo>
                    <a:lnTo>
                      <a:pt x="1044" y="8552"/>
                    </a:lnTo>
                    <a:lnTo>
                      <a:pt x="2175" y="7890"/>
                    </a:lnTo>
                    <a:lnTo>
                      <a:pt x="2121" y="7560"/>
                    </a:lnTo>
                    <a:close/>
                    <a:moveTo>
                      <a:pt x="750" y="8363"/>
                    </a:moveTo>
                    <a:lnTo>
                      <a:pt x="479" y="8519"/>
                    </a:lnTo>
                    <a:lnTo>
                      <a:pt x="533" y="8849"/>
                    </a:lnTo>
                    <a:lnTo>
                      <a:pt x="804" y="8692"/>
                    </a:lnTo>
                    <a:lnTo>
                      <a:pt x="750" y="8363"/>
                    </a:lnTo>
                    <a:close/>
                    <a:moveTo>
                      <a:pt x="5356" y="6657"/>
                    </a:moveTo>
                    <a:lnTo>
                      <a:pt x="2105" y="8558"/>
                    </a:lnTo>
                    <a:lnTo>
                      <a:pt x="2158" y="8889"/>
                    </a:lnTo>
                    <a:lnTo>
                      <a:pt x="5409" y="6988"/>
                    </a:lnTo>
                    <a:lnTo>
                      <a:pt x="5356" y="6657"/>
                    </a:lnTo>
                    <a:close/>
                    <a:moveTo>
                      <a:pt x="4069" y="8399"/>
                    </a:moveTo>
                    <a:lnTo>
                      <a:pt x="3663" y="8637"/>
                    </a:lnTo>
                    <a:lnTo>
                      <a:pt x="3715" y="8967"/>
                    </a:lnTo>
                    <a:lnTo>
                      <a:pt x="4123" y="8729"/>
                    </a:lnTo>
                    <a:lnTo>
                      <a:pt x="4069" y="8399"/>
                    </a:lnTo>
                    <a:close/>
                    <a:moveTo>
                      <a:pt x="2556" y="7801"/>
                    </a:moveTo>
                    <a:lnTo>
                      <a:pt x="1066" y="8672"/>
                    </a:lnTo>
                    <a:lnTo>
                      <a:pt x="1119" y="9003"/>
                    </a:lnTo>
                    <a:lnTo>
                      <a:pt x="2610" y="8132"/>
                    </a:lnTo>
                    <a:lnTo>
                      <a:pt x="2556" y="7801"/>
                    </a:lnTo>
                    <a:close/>
                    <a:moveTo>
                      <a:pt x="3509" y="8727"/>
                    </a:moveTo>
                    <a:lnTo>
                      <a:pt x="3103" y="8965"/>
                    </a:lnTo>
                    <a:lnTo>
                      <a:pt x="3157" y="9295"/>
                    </a:lnTo>
                    <a:lnTo>
                      <a:pt x="3563" y="9057"/>
                    </a:lnTo>
                    <a:lnTo>
                      <a:pt x="3509" y="8727"/>
                    </a:lnTo>
                    <a:close/>
                    <a:moveTo>
                      <a:pt x="821" y="8814"/>
                    </a:moveTo>
                    <a:lnTo>
                      <a:pt x="551" y="8972"/>
                    </a:lnTo>
                    <a:lnTo>
                      <a:pt x="605" y="9302"/>
                    </a:lnTo>
                    <a:lnTo>
                      <a:pt x="875" y="9145"/>
                    </a:lnTo>
                    <a:lnTo>
                      <a:pt x="821" y="8814"/>
                    </a:lnTo>
                    <a:close/>
                    <a:moveTo>
                      <a:pt x="1835" y="8716"/>
                    </a:moveTo>
                    <a:lnTo>
                      <a:pt x="1137" y="9123"/>
                    </a:lnTo>
                    <a:lnTo>
                      <a:pt x="1191" y="9455"/>
                    </a:lnTo>
                    <a:lnTo>
                      <a:pt x="1889" y="9046"/>
                    </a:lnTo>
                    <a:lnTo>
                      <a:pt x="1835" y="8716"/>
                    </a:lnTo>
                    <a:close/>
                    <a:moveTo>
                      <a:pt x="894" y="9265"/>
                    </a:moveTo>
                    <a:lnTo>
                      <a:pt x="625" y="9424"/>
                    </a:lnTo>
                    <a:lnTo>
                      <a:pt x="678" y="9754"/>
                    </a:lnTo>
                    <a:lnTo>
                      <a:pt x="948" y="9596"/>
                    </a:lnTo>
                    <a:lnTo>
                      <a:pt x="894" y="9265"/>
                    </a:lnTo>
                    <a:close/>
                    <a:moveTo>
                      <a:pt x="5269" y="8685"/>
                    </a:moveTo>
                    <a:lnTo>
                      <a:pt x="3450" y="9748"/>
                    </a:lnTo>
                    <a:lnTo>
                      <a:pt x="3503" y="10079"/>
                    </a:lnTo>
                    <a:lnTo>
                      <a:pt x="5322" y="9015"/>
                    </a:lnTo>
                    <a:lnTo>
                      <a:pt x="5269" y="8685"/>
                    </a:lnTo>
                    <a:close/>
                    <a:moveTo>
                      <a:pt x="4743" y="8498"/>
                    </a:moveTo>
                    <a:lnTo>
                      <a:pt x="2323" y="9913"/>
                    </a:lnTo>
                    <a:lnTo>
                      <a:pt x="2376" y="10243"/>
                    </a:lnTo>
                    <a:lnTo>
                      <a:pt x="4797" y="8829"/>
                    </a:lnTo>
                    <a:lnTo>
                      <a:pt x="4743" y="8498"/>
                    </a:lnTo>
                    <a:close/>
                    <a:moveTo>
                      <a:pt x="2931" y="9064"/>
                    </a:moveTo>
                    <a:lnTo>
                      <a:pt x="1281" y="10029"/>
                    </a:lnTo>
                    <a:lnTo>
                      <a:pt x="1335" y="10360"/>
                    </a:lnTo>
                    <a:lnTo>
                      <a:pt x="2985" y="9395"/>
                    </a:lnTo>
                    <a:lnTo>
                      <a:pt x="2931" y="9064"/>
                    </a:lnTo>
                    <a:close/>
                    <a:moveTo>
                      <a:pt x="2206" y="9981"/>
                    </a:moveTo>
                    <a:lnTo>
                      <a:pt x="1823" y="10205"/>
                    </a:lnTo>
                    <a:lnTo>
                      <a:pt x="1877" y="10535"/>
                    </a:lnTo>
                    <a:lnTo>
                      <a:pt x="2259" y="10312"/>
                    </a:lnTo>
                    <a:lnTo>
                      <a:pt x="2206" y="9981"/>
                    </a:lnTo>
                    <a:close/>
                    <a:moveTo>
                      <a:pt x="1039" y="10169"/>
                    </a:moveTo>
                    <a:lnTo>
                      <a:pt x="770" y="10327"/>
                    </a:lnTo>
                    <a:lnTo>
                      <a:pt x="824" y="10658"/>
                    </a:lnTo>
                    <a:lnTo>
                      <a:pt x="1093" y="10499"/>
                    </a:lnTo>
                    <a:lnTo>
                      <a:pt x="1039" y="10169"/>
                    </a:lnTo>
                    <a:close/>
                    <a:moveTo>
                      <a:pt x="1736" y="10255"/>
                    </a:moveTo>
                    <a:lnTo>
                      <a:pt x="1354" y="10479"/>
                    </a:lnTo>
                    <a:lnTo>
                      <a:pt x="1408" y="10809"/>
                    </a:lnTo>
                    <a:lnTo>
                      <a:pt x="1790" y="10586"/>
                    </a:lnTo>
                    <a:lnTo>
                      <a:pt x="1736" y="10255"/>
                    </a:lnTo>
                    <a:close/>
                    <a:moveTo>
                      <a:pt x="4771" y="9469"/>
                    </a:moveTo>
                    <a:lnTo>
                      <a:pt x="2545" y="10770"/>
                    </a:lnTo>
                    <a:lnTo>
                      <a:pt x="2599" y="11100"/>
                    </a:lnTo>
                    <a:lnTo>
                      <a:pt x="4824" y="9800"/>
                    </a:lnTo>
                    <a:lnTo>
                      <a:pt x="4771" y="9469"/>
                    </a:lnTo>
                    <a:close/>
                    <a:moveTo>
                      <a:pt x="1111" y="10621"/>
                    </a:moveTo>
                    <a:lnTo>
                      <a:pt x="842" y="10778"/>
                    </a:lnTo>
                    <a:lnTo>
                      <a:pt x="895" y="11109"/>
                    </a:lnTo>
                    <a:lnTo>
                      <a:pt x="1165" y="10951"/>
                    </a:lnTo>
                    <a:lnTo>
                      <a:pt x="1111" y="10621"/>
                    </a:lnTo>
                    <a:close/>
                    <a:moveTo>
                      <a:pt x="3247" y="9867"/>
                    </a:moveTo>
                    <a:lnTo>
                      <a:pt x="1427" y="10932"/>
                    </a:lnTo>
                    <a:lnTo>
                      <a:pt x="1480" y="11262"/>
                    </a:lnTo>
                    <a:lnTo>
                      <a:pt x="3301" y="10199"/>
                    </a:lnTo>
                    <a:lnTo>
                      <a:pt x="3247" y="9867"/>
                    </a:lnTo>
                    <a:close/>
                    <a:moveTo>
                      <a:pt x="3159" y="10905"/>
                    </a:moveTo>
                    <a:lnTo>
                      <a:pt x="2860" y="11080"/>
                    </a:lnTo>
                    <a:lnTo>
                      <a:pt x="2913" y="11410"/>
                    </a:lnTo>
                    <a:lnTo>
                      <a:pt x="3211" y="11236"/>
                    </a:lnTo>
                    <a:lnTo>
                      <a:pt x="3159" y="10905"/>
                    </a:lnTo>
                    <a:close/>
                    <a:moveTo>
                      <a:pt x="1185" y="11071"/>
                    </a:moveTo>
                    <a:lnTo>
                      <a:pt x="914" y="11230"/>
                    </a:lnTo>
                    <a:lnTo>
                      <a:pt x="968" y="11560"/>
                    </a:lnTo>
                    <a:lnTo>
                      <a:pt x="1238" y="11403"/>
                    </a:lnTo>
                    <a:lnTo>
                      <a:pt x="1185" y="11071"/>
                    </a:lnTo>
                    <a:close/>
                    <a:moveTo>
                      <a:pt x="3915" y="10956"/>
                    </a:moveTo>
                    <a:lnTo>
                      <a:pt x="3294" y="11319"/>
                    </a:lnTo>
                    <a:lnTo>
                      <a:pt x="3347" y="11649"/>
                    </a:lnTo>
                    <a:lnTo>
                      <a:pt x="3969" y="11286"/>
                    </a:lnTo>
                    <a:lnTo>
                      <a:pt x="3915" y="10956"/>
                    </a:lnTo>
                    <a:close/>
                    <a:moveTo>
                      <a:pt x="2389" y="10860"/>
                    </a:moveTo>
                    <a:lnTo>
                      <a:pt x="1498" y="11380"/>
                    </a:lnTo>
                    <a:lnTo>
                      <a:pt x="1552" y="11711"/>
                    </a:lnTo>
                    <a:lnTo>
                      <a:pt x="2443" y="11189"/>
                    </a:lnTo>
                    <a:lnTo>
                      <a:pt x="2389" y="10860"/>
                    </a:lnTo>
                    <a:close/>
                    <a:moveTo>
                      <a:pt x="2693" y="11177"/>
                    </a:moveTo>
                    <a:lnTo>
                      <a:pt x="2233" y="11445"/>
                    </a:lnTo>
                    <a:lnTo>
                      <a:pt x="2287" y="11777"/>
                    </a:lnTo>
                    <a:lnTo>
                      <a:pt x="2747" y="11509"/>
                    </a:lnTo>
                    <a:lnTo>
                      <a:pt x="2693" y="11177"/>
                    </a:lnTo>
                    <a:close/>
                    <a:moveTo>
                      <a:pt x="3081" y="11442"/>
                    </a:moveTo>
                    <a:lnTo>
                      <a:pt x="2707" y="11661"/>
                    </a:lnTo>
                    <a:lnTo>
                      <a:pt x="2761" y="11992"/>
                    </a:lnTo>
                    <a:lnTo>
                      <a:pt x="3135" y="11773"/>
                    </a:lnTo>
                    <a:lnTo>
                      <a:pt x="3081" y="11442"/>
                    </a:lnTo>
                    <a:close/>
                    <a:moveTo>
                      <a:pt x="1256" y="11523"/>
                    </a:moveTo>
                    <a:lnTo>
                      <a:pt x="986" y="11681"/>
                    </a:lnTo>
                    <a:lnTo>
                      <a:pt x="1039" y="12011"/>
                    </a:lnTo>
                    <a:lnTo>
                      <a:pt x="1310" y="11854"/>
                    </a:lnTo>
                    <a:lnTo>
                      <a:pt x="1256" y="11523"/>
                    </a:lnTo>
                    <a:close/>
                    <a:moveTo>
                      <a:pt x="2040" y="11559"/>
                    </a:moveTo>
                    <a:lnTo>
                      <a:pt x="1572" y="11833"/>
                    </a:lnTo>
                    <a:lnTo>
                      <a:pt x="1626" y="12164"/>
                    </a:lnTo>
                    <a:lnTo>
                      <a:pt x="2094" y="11890"/>
                    </a:lnTo>
                    <a:lnTo>
                      <a:pt x="2040" y="11559"/>
                    </a:lnTo>
                    <a:close/>
                    <a:moveTo>
                      <a:pt x="1329" y="11974"/>
                    </a:moveTo>
                    <a:lnTo>
                      <a:pt x="1060" y="12132"/>
                    </a:lnTo>
                    <a:lnTo>
                      <a:pt x="1113" y="12463"/>
                    </a:lnTo>
                    <a:lnTo>
                      <a:pt x="1383" y="12304"/>
                    </a:lnTo>
                    <a:lnTo>
                      <a:pt x="1329" y="11974"/>
                    </a:lnTo>
                    <a:close/>
                    <a:moveTo>
                      <a:pt x="3366" y="11771"/>
                    </a:moveTo>
                    <a:lnTo>
                      <a:pt x="2684" y="12170"/>
                    </a:lnTo>
                    <a:lnTo>
                      <a:pt x="2737" y="12500"/>
                    </a:lnTo>
                    <a:lnTo>
                      <a:pt x="3420" y="12101"/>
                    </a:lnTo>
                    <a:lnTo>
                      <a:pt x="3366" y="11771"/>
                    </a:lnTo>
                    <a:close/>
                    <a:moveTo>
                      <a:pt x="2496" y="11786"/>
                    </a:moveTo>
                    <a:lnTo>
                      <a:pt x="1645" y="12284"/>
                    </a:lnTo>
                    <a:lnTo>
                      <a:pt x="1698" y="12614"/>
                    </a:lnTo>
                    <a:lnTo>
                      <a:pt x="2550" y="12117"/>
                    </a:lnTo>
                    <a:lnTo>
                      <a:pt x="2496" y="11786"/>
                    </a:lnTo>
                    <a:close/>
                    <a:moveTo>
                      <a:pt x="1402" y="12425"/>
                    </a:moveTo>
                    <a:lnTo>
                      <a:pt x="1132" y="12583"/>
                    </a:lnTo>
                    <a:lnTo>
                      <a:pt x="1186" y="12914"/>
                    </a:lnTo>
                    <a:lnTo>
                      <a:pt x="1455" y="12756"/>
                    </a:lnTo>
                    <a:lnTo>
                      <a:pt x="1402" y="12425"/>
                    </a:lnTo>
                    <a:close/>
                    <a:moveTo>
                      <a:pt x="2414" y="12327"/>
                    </a:moveTo>
                    <a:lnTo>
                      <a:pt x="1716" y="12736"/>
                    </a:lnTo>
                    <a:lnTo>
                      <a:pt x="1770" y="13066"/>
                    </a:lnTo>
                    <a:lnTo>
                      <a:pt x="2468" y="12658"/>
                    </a:lnTo>
                    <a:lnTo>
                      <a:pt x="2414" y="12327"/>
                    </a:lnTo>
                    <a:close/>
                    <a:moveTo>
                      <a:pt x="1474" y="12875"/>
                    </a:moveTo>
                    <a:lnTo>
                      <a:pt x="1205" y="13034"/>
                    </a:lnTo>
                    <a:lnTo>
                      <a:pt x="1259" y="13364"/>
                    </a:lnTo>
                    <a:lnTo>
                      <a:pt x="1528" y="13206"/>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2300875" y="3863850"/>
                <a:ext cx="238600" cy="334150"/>
              </a:xfrm>
              <a:custGeom>
                <a:avLst/>
                <a:gdLst/>
                <a:ahLst/>
                <a:cxnLst/>
                <a:rect l="l" t="t" r="r" b="b"/>
                <a:pathLst>
                  <a:path w="9544" h="13366" extrusionOk="0">
                    <a:moveTo>
                      <a:pt x="9463" y="0"/>
                    </a:moveTo>
                    <a:lnTo>
                      <a:pt x="6928" y="1482"/>
                    </a:lnTo>
                    <a:lnTo>
                      <a:pt x="6986" y="1840"/>
                    </a:lnTo>
                    <a:lnTo>
                      <a:pt x="9520" y="358"/>
                    </a:lnTo>
                    <a:lnTo>
                      <a:pt x="9463" y="0"/>
                    </a:lnTo>
                    <a:close/>
                    <a:moveTo>
                      <a:pt x="8482" y="1869"/>
                    </a:moveTo>
                    <a:lnTo>
                      <a:pt x="7951" y="2180"/>
                    </a:lnTo>
                    <a:lnTo>
                      <a:pt x="8005" y="2512"/>
                    </a:lnTo>
                    <a:lnTo>
                      <a:pt x="8536" y="2201"/>
                    </a:lnTo>
                    <a:lnTo>
                      <a:pt x="8482" y="1869"/>
                    </a:lnTo>
                    <a:close/>
                    <a:moveTo>
                      <a:pt x="7494" y="2940"/>
                    </a:moveTo>
                    <a:lnTo>
                      <a:pt x="7098" y="3173"/>
                    </a:lnTo>
                    <a:lnTo>
                      <a:pt x="7152" y="3503"/>
                    </a:lnTo>
                    <a:lnTo>
                      <a:pt x="7547" y="3273"/>
                    </a:lnTo>
                    <a:lnTo>
                      <a:pt x="7494" y="2940"/>
                    </a:lnTo>
                    <a:close/>
                    <a:moveTo>
                      <a:pt x="7778" y="2280"/>
                    </a:moveTo>
                    <a:lnTo>
                      <a:pt x="6057" y="3287"/>
                    </a:lnTo>
                    <a:lnTo>
                      <a:pt x="6110" y="3618"/>
                    </a:lnTo>
                    <a:lnTo>
                      <a:pt x="7832" y="2612"/>
                    </a:lnTo>
                    <a:lnTo>
                      <a:pt x="7778" y="2280"/>
                    </a:lnTo>
                    <a:close/>
                    <a:moveTo>
                      <a:pt x="6982" y="3239"/>
                    </a:moveTo>
                    <a:lnTo>
                      <a:pt x="6600" y="3463"/>
                    </a:lnTo>
                    <a:lnTo>
                      <a:pt x="6654" y="3793"/>
                    </a:lnTo>
                    <a:lnTo>
                      <a:pt x="7036" y="3571"/>
                    </a:lnTo>
                    <a:lnTo>
                      <a:pt x="6982" y="3239"/>
                    </a:lnTo>
                    <a:close/>
                    <a:moveTo>
                      <a:pt x="5998" y="2025"/>
                    </a:moveTo>
                    <a:lnTo>
                      <a:pt x="3464" y="3508"/>
                    </a:lnTo>
                    <a:lnTo>
                      <a:pt x="3521" y="3866"/>
                    </a:lnTo>
                    <a:lnTo>
                      <a:pt x="6057" y="2383"/>
                    </a:lnTo>
                    <a:lnTo>
                      <a:pt x="5998" y="2025"/>
                    </a:lnTo>
                    <a:close/>
                    <a:moveTo>
                      <a:pt x="5815" y="3429"/>
                    </a:moveTo>
                    <a:lnTo>
                      <a:pt x="5546" y="3586"/>
                    </a:lnTo>
                    <a:lnTo>
                      <a:pt x="5599" y="3917"/>
                    </a:lnTo>
                    <a:lnTo>
                      <a:pt x="5869" y="3759"/>
                    </a:lnTo>
                    <a:lnTo>
                      <a:pt x="5815" y="3429"/>
                    </a:lnTo>
                    <a:close/>
                    <a:moveTo>
                      <a:pt x="9490" y="2761"/>
                    </a:moveTo>
                    <a:lnTo>
                      <a:pt x="7866" y="3710"/>
                    </a:lnTo>
                    <a:lnTo>
                      <a:pt x="7920" y="4041"/>
                    </a:lnTo>
                    <a:lnTo>
                      <a:pt x="9544" y="3091"/>
                    </a:lnTo>
                    <a:lnTo>
                      <a:pt x="9490" y="2761"/>
                    </a:lnTo>
                    <a:close/>
                    <a:moveTo>
                      <a:pt x="6514" y="3514"/>
                    </a:moveTo>
                    <a:lnTo>
                      <a:pt x="6131" y="3736"/>
                    </a:lnTo>
                    <a:lnTo>
                      <a:pt x="6184" y="4067"/>
                    </a:lnTo>
                    <a:lnTo>
                      <a:pt x="6568" y="3845"/>
                    </a:lnTo>
                    <a:lnTo>
                      <a:pt x="6514" y="3514"/>
                    </a:lnTo>
                    <a:close/>
                    <a:moveTo>
                      <a:pt x="8155" y="3048"/>
                    </a:moveTo>
                    <a:lnTo>
                      <a:pt x="6899" y="3782"/>
                    </a:lnTo>
                    <a:lnTo>
                      <a:pt x="6953" y="4113"/>
                    </a:lnTo>
                    <a:lnTo>
                      <a:pt x="8208" y="3378"/>
                    </a:lnTo>
                    <a:lnTo>
                      <a:pt x="8155" y="3048"/>
                    </a:lnTo>
                    <a:close/>
                    <a:moveTo>
                      <a:pt x="9322" y="3351"/>
                    </a:moveTo>
                    <a:lnTo>
                      <a:pt x="8301" y="3948"/>
                    </a:lnTo>
                    <a:lnTo>
                      <a:pt x="8355" y="4280"/>
                    </a:lnTo>
                    <a:lnTo>
                      <a:pt x="9376" y="3681"/>
                    </a:lnTo>
                    <a:lnTo>
                      <a:pt x="9322" y="3351"/>
                    </a:lnTo>
                    <a:close/>
                    <a:moveTo>
                      <a:pt x="5886" y="3880"/>
                    </a:moveTo>
                    <a:lnTo>
                      <a:pt x="5617" y="4038"/>
                    </a:lnTo>
                    <a:lnTo>
                      <a:pt x="5671" y="4369"/>
                    </a:lnTo>
                    <a:lnTo>
                      <a:pt x="5940" y="4210"/>
                    </a:lnTo>
                    <a:lnTo>
                      <a:pt x="5886" y="3880"/>
                    </a:lnTo>
                    <a:close/>
                    <a:moveTo>
                      <a:pt x="6767" y="3859"/>
                    </a:moveTo>
                    <a:lnTo>
                      <a:pt x="6202" y="4190"/>
                    </a:lnTo>
                    <a:lnTo>
                      <a:pt x="6256" y="4520"/>
                    </a:lnTo>
                    <a:lnTo>
                      <a:pt x="6822" y="4190"/>
                    </a:lnTo>
                    <a:lnTo>
                      <a:pt x="6767" y="3859"/>
                    </a:lnTo>
                    <a:close/>
                    <a:moveTo>
                      <a:pt x="8885" y="4100"/>
                    </a:moveTo>
                    <a:lnTo>
                      <a:pt x="8511" y="4319"/>
                    </a:lnTo>
                    <a:lnTo>
                      <a:pt x="8565" y="4650"/>
                    </a:lnTo>
                    <a:lnTo>
                      <a:pt x="8938" y="4431"/>
                    </a:lnTo>
                    <a:lnTo>
                      <a:pt x="8885" y="4100"/>
                    </a:lnTo>
                    <a:close/>
                    <a:moveTo>
                      <a:pt x="8069" y="4084"/>
                    </a:moveTo>
                    <a:lnTo>
                      <a:pt x="7608" y="4352"/>
                    </a:lnTo>
                    <a:lnTo>
                      <a:pt x="7662" y="4682"/>
                    </a:lnTo>
                    <a:lnTo>
                      <a:pt x="8123" y="4414"/>
                    </a:lnTo>
                    <a:lnTo>
                      <a:pt x="8069" y="4084"/>
                    </a:lnTo>
                    <a:close/>
                    <a:moveTo>
                      <a:pt x="5960" y="4330"/>
                    </a:moveTo>
                    <a:lnTo>
                      <a:pt x="5690" y="4488"/>
                    </a:lnTo>
                    <a:lnTo>
                      <a:pt x="5743" y="4818"/>
                    </a:lnTo>
                    <a:lnTo>
                      <a:pt x="6014" y="4661"/>
                    </a:lnTo>
                    <a:lnTo>
                      <a:pt x="5960" y="4330"/>
                    </a:lnTo>
                    <a:close/>
                    <a:moveTo>
                      <a:pt x="7638" y="3842"/>
                    </a:moveTo>
                    <a:lnTo>
                      <a:pt x="6274" y="4639"/>
                    </a:lnTo>
                    <a:lnTo>
                      <a:pt x="6327" y="4971"/>
                    </a:lnTo>
                    <a:lnTo>
                      <a:pt x="7691" y="4174"/>
                    </a:lnTo>
                    <a:lnTo>
                      <a:pt x="7638" y="3842"/>
                    </a:lnTo>
                    <a:close/>
                    <a:moveTo>
                      <a:pt x="6033" y="4782"/>
                    </a:moveTo>
                    <a:lnTo>
                      <a:pt x="5764" y="4941"/>
                    </a:lnTo>
                    <a:lnTo>
                      <a:pt x="5817" y="5271"/>
                    </a:lnTo>
                    <a:lnTo>
                      <a:pt x="6087" y="5114"/>
                    </a:lnTo>
                    <a:lnTo>
                      <a:pt x="6033" y="4782"/>
                    </a:lnTo>
                    <a:close/>
                    <a:moveTo>
                      <a:pt x="7477" y="4431"/>
                    </a:moveTo>
                    <a:lnTo>
                      <a:pt x="6347" y="5092"/>
                    </a:lnTo>
                    <a:lnTo>
                      <a:pt x="6401" y="5423"/>
                    </a:lnTo>
                    <a:lnTo>
                      <a:pt x="7531" y="4762"/>
                    </a:lnTo>
                    <a:lnTo>
                      <a:pt x="7477" y="4431"/>
                    </a:lnTo>
                    <a:close/>
                    <a:moveTo>
                      <a:pt x="8238" y="4479"/>
                    </a:moveTo>
                    <a:lnTo>
                      <a:pt x="7118" y="5134"/>
                    </a:lnTo>
                    <a:lnTo>
                      <a:pt x="7172" y="5465"/>
                    </a:lnTo>
                    <a:lnTo>
                      <a:pt x="8292" y="4810"/>
                    </a:lnTo>
                    <a:lnTo>
                      <a:pt x="8238" y="4479"/>
                    </a:lnTo>
                    <a:close/>
                    <a:moveTo>
                      <a:pt x="6104" y="5233"/>
                    </a:moveTo>
                    <a:lnTo>
                      <a:pt x="5835" y="5390"/>
                    </a:lnTo>
                    <a:lnTo>
                      <a:pt x="5889" y="5721"/>
                    </a:lnTo>
                    <a:lnTo>
                      <a:pt x="6158" y="5563"/>
                    </a:lnTo>
                    <a:lnTo>
                      <a:pt x="6104" y="5233"/>
                    </a:lnTo>
                    <a:close/>
                    <a:moveTo>
                      <a:pt x="7856" y="5195"/>
                    </a:moveTo>
                    <a:lnTo>
                      <a:pt x="7461" y="5427"/>
                    </a:lnTo>
                    <a:lnTo>
                      <a:pt x="7513" y="5758"/>
                    </a:lnTo>
                    <a:lnTo>
                      <a:pt x="7909" y="5526"/>
                    </a:lnTo>
                    <a:lnTo>
                      <a:pt x="7856" y="5195"/>
                    </a:lnTo>
                    <a:close/>
                    <a:moveTo>
                      <a:pt x="7004" y="5201"/>
                    </a:moveTo>
                    <a:lnTo>
                      <a:pt x="6420" y="5542"/>
                    </a:lnTo>
                    <a:lnTo>
                      <a:pt x="6474" y="5872"/>
                    </a:lnTo>
                    <a:lnTo>
                      <a:pt x="7058" y="5532"/>
                    </a:lnTo>
                    <a:lnTo>
                      <a:pt x="7004" y="5201"/>
                    </a:lnTo>
                    <a:close/>
                    <a:moveTo>
                      <a:pt x="2536" y="4050"/>
                    </a:moveTo>
                    <a:lnTo>
                      <a:pt x="1" y="5532"/>
                    </a:lnTo>
                    <a:lnTo>
                      <a:pt x="58" y="5889"/>
                    </a:lnTo>
                    <a:lnTo>
                      <a:pt x="2592" y="4407"/>
                    </a:lnTo>
                    <a:lnTo>
                      <a:pt x="2536" y="4050"/>
                    </a:lnTo>
                    <a:close/>
                    <a:moveTo>
                      <a:pt x="6177" y="5683"/>
                    </a:moveTo>
                    <a:lnTo>
                      <a:pt x="5908" y="5841"/>
                    </a:lnTo>
                    <a:lnTo>
                      <a:pt x="5961" y="6171"/>
                    </a:lnTo>
                    <a:lnTo>
                      <a:pt x="6231" y="6014"/>
                    </a:lnTo>
                    <a:lnTo>
                      <a:pt x="6177" y="5683"/>
                    </a:lnTo>
                    <a:close/>
                    <a:moveTo>
                      <a:pt x="3293" y="4903"/>
                    </a:moveTo>
                    <a:lnTo>
                      <a:pt x="1555" y="5919"/>
                    </a:lnTo>
                    <a:lnTo>
                      <a:pt x="1608" y="6249"/>
                    </a:lnTo>
                    <a:lnTo>
                      <a:pt x="3346" y="5234"/>
                    </a:lnTo>
                    <a:lnTo>
                      <a:pt x="3293" y="4903"/>
                    </a:lnTo>
                    <a:close/>
                    <a:moveTo>
                      <a:pt x="7190" y="5585"/>
                    </a:moveTo>
                    <a:lnTo>
                      <a:pt x="6492" y="5993"/>
                    </a:lnTo>
                    <a:lnTo>
                      <a:pt x="6545" y="6324"/>
                    </a:lnTo>
                    <a:lnTo>
                      <a:pt x="7243" y="5915"/>
                    </a:lnTo>
                    <a:lnTo>
                      <a:pt x="7190" y="5585"/>
                    </a:lnTo>
                    <a:close/>
                    <a:moveTo>
                      <a:pt x="6250" y="6135"/>
                    </a:moveTo>
                    <a:lnTo>
                      <a:pt x="5981" y="6293"/>
                    </a:lnTo>
                    <a:lnTo>
                      <a:pt x="6034" y="6623"/>
                    </a:lnTo>
                    <a:lnTo>
                      <a:pt x="6303" y="6466"/>
                    </a:lnTo>
                    <a:lnTo>
                      <a:pt x="6250" y="6135"/>
                    </a:lnTo>
                    <a:close/>
                    <a:moveTo>
                      <a:pt x="2958" y="5592"/>
                    </a:moveTo>
                    <a:lnTo>
                      <a:pt x="1743" y="6303"/>
                    </a:lnTo>
                    <a:lnTo>
                      <a:pt x="1796" y="6634"/>
                    </a:lnTo>
                    <a:lnTo>
                      <a:pt x="3012" y="5924"/>
                    </a:lnTo>
                    <a:lnTo>
                      <a:pt x="2958" y="5592"/>
                    </a:lnTo>
                    <a:close/>
                    <a:moveTo>
                      <a:pt x="1286" y="6076"/>
                    </a:moveTo>
                    <a:lnTo>
                      <a:pt x="703" y="6418"/>
                    </a:lnTo>
                    <a:lnTo>
                      <a:pt x="756" y="6748"/>
                    </a:lnTo>
                    <a:lnTo>
                      <a:pt x="1340" y="6407"/>
                    </a:lnTo>
                    <a:lnTo>
                      <a:pt x="1286" y="6076"/>
                    </a:lnTo>
                    <a:close/>
                    <a:moveTo>
                      <a:pt x="1627" y="6369"/>
                    </a:moveTo>
                    <a:lnTo>
                      <a:pt x="1245" y="6593"/>
                    </a:lnTo>
                    <a:lnTo>
                      <a:pt x="1298" y="6924"/>
                    </a:lnTo>
                    <a:lnTo>
                      <a:pt x="1680" y="6700"/>
                    </a:lnTo>
                    <a:lnTo>
                      <a:pt x="1627" y="6369"/>
                    </a:lnTo>
                    <a:close/>
                    <a:moveTo>
                      <a:pt x="460" y="6559"/>
                    </a:moveTo>
                    <a:lnTo>
                      <a:pt x="190" y="6717"/>
                    </a:lnTo>
                    <a:lnTo>
                      <a:pt x="244" y="7047"/>
                    </a:lnTo>
                    <a:lnTo>
                      <a:pt x="513" y="6890"/>
                    </a:lnTo>
                    <a:lnTo>
                      <a:pt x="460" y="6559"/>
                    </a:lnTo>
                    <a:close/>
                    <a:moveTo>
                      <a:pt x="4707" y="6543"/>
                    </a:moveTo>
                    <a:lnTo>
                      <a:pt x="4334" y="6761"/>
                    </a:lnTo>
                    <a:lnTo>
                      <a:pt x="4389" y="7091"/>
                    </a:lnTo>
                    <a:lnTo>
                      <a:pt x="4761" y="6873"/>
                    </a:lnTo>
                    <a:lnTo>
                      <a:pt x="4707" y="6543"/>
                    </a:lnTo>
                    <a:close/>
                    <a:moveTo>
                      <a:pt x="1157" y="6644"/>
                    </a:moveTo>
                    <a:lnTo>
                      <a:pt x="774" y="6867"/>
                    </a:lnTo>
                    <a:lnTo>
                      <a:pt x="828" y="7198"/>
                    </a:lnTo>
                    <a:lnTo>
                      <a:pt x="1210" y="6974"/>
                    </a:lnTo>
                    <a:lnTo>
                      <a:pt x="1157" y="6644"/>
                    </a:lnTo>
                    <a:close/>
                    <a:moveTo>
                      <a:pt x="3966" y="6484"/>
                    </a:moveTo>
                    <a:lnTo>
                      <a:pt x="2944" y="7081"/>
                    </a:lnTo>
                    <a:lnTo>
                      <a:pt x="2997" y="7411"/>
                    </a:lnTo>
                    <a:lnTo>
                      <a:pt x="4019" y="6814"/>
                    </a:lnTo>
                    <a:lnTo>
                      <a:pt x="3966" y="6484"/>
                    </a:lnTo>
                    <a:close/>
                    <a:moveTo>
                      <a:pt x="531" y="7010"/>
                    </a:moveTo>
                    <a:lnTo>
                      <a:pt x="262" y="7169"/>
                    </a:lnTo>
                    <a:lnTo>
                      <a:pt x="315" y="7499"/>
                    </a:lnTo>
                    <a:lnTo>
                      <a:pt x="585" y="7341"/>
                    </a:lnTo>
                    <a:lnTo>
                      <a:pt x="531" y="7010"/>
                    </a:lnTo>
                    <a:close/>
                    <a:moveTo>
                      <a:pt x="1977" y="6659"/>
                    </a:moveTo>
                    <a:lnTo>
                      <a:pt x="847" y="7320"/>
                    </a:lnTo>
                    <a:lnTo>
                      <a:pt x="900" y="7651"/>
                    </a:lnTo>
                    <a:lnTo>
                      <a:pt x="2031" y="6990"/>
                    </a:lnTo>
                    <a:lnTo>
                      <a:pt x="1977" y="6659"/>
                    </a:lnTo>
                    <a:close/>
                    <a:moveTo>
                      <a:pt x="2711" y="7216"/>
                    </a:moveTo>
                    <a:lnTo>
                      <a:pt x="2253" y="7484"/>
                    </a:lnTo>
                    <a:lnTo>
                      <a:pt x="2306" y="7814"/>
                    </a:lnTo>
                    <a:lnTo>
                      <a:pt x="2765" y="7546"/>
                    </a:lnTo>
                    <a:lnTo>
                      <a:pt x="2711" y="7216"/>
                    </a:lnTo>
                    <a:close/>
                    <a:moveTo>
                      <a:pt x="605" y="7462"/>
                    </a:moveTo>
                    <a:lnTo>
                      <a:pt x="335" y="7619"/>
                    </a:lnTo>
                    <a:lnTo>
                      <a:pt x="388" y="7950"/>
                    </a:lnTo>
                    <a:lnTo>
                      <a:pt x="659" y="7792"/>
                    </a:lnTo>
                    <a:lnTo>
                      <a:pt x="605" y="7462"/>
                    </a:lnTo>
                    <a:close/>
                    <a:moveTo>
                      <a:pt x="4205" y="6836"/>
                    </a:moveTo>
                    <a:lnTo>
                      <a:pt x="2715" y="7707"/>
                    </a:lnTo>
                    <a:lnTo>
                      <a:pt x="2769" y="8038"/>
                    </a:lnTo>
                    <a:lnTo>
                      <a:pt x="4259" y="7166"/>
                    </a:lnTo>
                    <a:lnTo>
                      <a:pt x="4205" y="6836"/>
                    </a:lnTo>
                    <a:close/>
                    <a:moveTo>
                      <a:pt x="1267" y="7565"/>
                    </a:moveTo>
                    <a:lnTo>
                      <a:pt x="918" y="7769"/>
                    </a:lnTo>
                    <a:lnTo>
                      <a:pt x="972" y="8100"/>
                    </a:lnTo>
                    <a:lnTo>
                      <a:pt x="1321" y="7897"/>
                    </a:lnTo>
                    <a:lnTo>
                      <a:pt x="1267" y="7565"/>
                    </a:lnTo>
                    <a:close/>
                    <a:moveTo>
                      <a:pt x="678" y="7913"/>
                    </a:moveTo>
                    <a:lnTo>
                      <a:pt x="408" y="8071"/>
                    </a:lnTo>
                    <a:lnTo>
                      <a:pt x="462" y="8402"/>
                    </a:lnTo>
                    <a:lnTo>
                      <a:pt x="731" y="8243"/>
                    </a:lnTo>
                    <a:lnTo>
                      <a:pt x="678" y="7913"/>
                    </a:lnTo>
                    <a:close/>
                    <a:moveTo>
                      <a:pt x="2122" y="7562"/>
                    </a:moveTo>
                    <a:lnTo>
                      <a:pt x="992" y="8223"/>
                    </a:lnTo>
                    <a:lnTo>
                      <a:pt x="1045" y="8553"/>
                    </a:lnTo>
                    <a:lnTo>
                      <a:pt x="2175" y="7892"/>
                    </a:lnTo>
                    <a:lnTo>
                      <a:pt x="2122" y="7562"/>
                    </a:lnTo>
                    <a:close/>
                    <a:moveTo>
                      <a:pt x="749" y="8364"/>
                    </a:moveTo>
                    <a:lnTo>
                      <a:pt x="480" y="8522"/>
                    </a:lnTo>
                    <a:lnTo>
                      <a:pt x="533" y="8852"/>
                    </a:lnTo>
                    <a:lnTo>
                      <a:pt x="803" y="8695"/>
                    </a:lnTo>
                    <a:lnTo>
                      <a:pt x="749" y="8364"/>
                    </a:lnTo>
                    <a:close/>
                    <a:moveTo>
                      <a:pt x="5355" y="6658"/>
                    </a:moveTo>
                    <a:lnTo>
                      <a:pt x="2104" y="8558"/>
                    </a:lnTo>
                    <a:lnTo>
                      <a:pt x="2157" y="8888"/>
                    </a:lnTo>
                    <a:lnTo>
                      <a:pt x="5409" y="6988"/>
                    </a:lnTo>
                    <a:lnTo>
                      <a:pt x="5355" y="6658"/>
                    </a:lnTo>
                    <a:close/>
                    <a:moveTo>
                      <a:pt x="4070" y="8398"/>
                    </a:moveTo>
                    <a:lnTo>
                      <a:pt x="3663" y="8636"/>
                    </a:lnTo>
                    <a:lnTo>
                      <a:pt x="3717" y="8968"/>
                    </a:lnTo>
                    <a:lnTo>
                      <a:pt x="4123" y="8729"/>
                    </a:lnTo>
                    <a:lnTo>
                      <a:pt x="4070" y="8398"/>
                    </a:lnTo>
                    <a:close/>
                    <a:moveTo>
                      <a:pt x="2555" y="7801"/>
                    </a:moveTo>
                    <a:lnTo>
                      <a:pt x="1065" y="8672"/>
                    </a:lnTo>
                    <a:lnTo>
                      <a:pt x="1118" y="9003"/>
                    </a:lnTo>
                    <a:lnTo>
                      <a:pt x="2609" y="8131"/>
                    </a:lnTo>
                    <a:lnTo>
                      <a:pt x="2555" y="7801"/>
                    </a:lnTo>
                    <a:close/>
                    <a:moveTo>
                      <a:pt x="3508" y="8726"/>
                    </a:moveTo>
                    <a:lnTo>
                      <a:pt x="3102" y="8964"/>
                    </a:lnTo>
                    <a:lnTo>
                      <a:pt x="3156" y="9295"/>
                    </a:lnTo>
                    <a:lnTo>
                      <a:pt x="3562" y="9057"/>
                    </a:lnTo>
                    <a:lnTo>
                      <a:pt x="3508" y="8726"/>
                    </a:lnTo>
                    <a:close/>
                    <a:moveTo>
                      <a:pt x="822" y="8815"/>
                    </a:moveTo>
                    <a:lnTo>
                      <a:pt x="553" y="8974"/>
                    </a:lnTo>
                    <a:lnTo>
                      <a:pt x="606" y="9304"/>
                    </a:lnTo>
                    <a:lnTo>
                      <a:pt x="875" y="9146"/>
                    </a:lnTo>
                    <a:lnTo>
                      <a:pt x="822" y="8815"/>
                    </a:lnTo>
                    <a:close/>
                    <a:moveTo>
                      <a:pt x="1834" y="8715"/>
                    </a:moveTo>
                    <a:lnTo>
                      <a:pt x="1138" y="9124"/>
                    </a:lnTo>
                    <a:lnTo>
                      <a:pt x="1191" y="9454"/>
                    </a:lnTo>
                    <a:lnTo>
                      <a:pt x="1889" y="9046"/>
                    </a:lnTo>
                    <a:lnTo>
                      <a:pt x="1834" y="8715"/>
                    </a:lnTo>
                    <a:close/>
                    <a:moveTo>
                      <a:pt x="894" y="9266"/>
                    </a:moveTo>
                    <a:lnTo>
                      <a:pt x="625" y="9423"/>
                    </a:lnTo>
                    <a:lnTo>
                      <a:pt x="679" y="9754"/>
                    </a:lnTo>
                    <a:lnTo>
                      <a:pt x="948" y="9596"/>
                    </a:lnTo>
                    <a:lnTo>
                      <a:pt x="894" y="9266"/>
                    </a:lnTo>
                    <a:close/>
                    <a:moveTo>
                      <a:pt x="5270" y="8683"/>
                    </a:moveTo>
                    <a:lnTo>
                      <a:pt x="3450" y="9748"/>
                    </a:lnTo>
                    <a:lnTo>
                      <a:pt x="3504" y="10078"/>
                    </a:lnTo>
                    <a:lnTo>
                      <a:pt x="5324" y="9013"/>
                    </a:lnTo>
                    <a:lnTo>
                      <a:pt x="5270" y="8683"/>
                    </a:lnTo>
                    <a:close/>
                    <a:moveTo>
                      <a:pt x="4743" y="8498"/>
                    </a:moveTo>
                    <a:lnTo>
                      <a:pt x="2322" y="9912"/>
                    </a:lnTo>
                    <a:lnTo>
                      <a:pt x="2375" y="10244"/>
                    </a:lnTo>
                    <a:lnTo>
                      <a:pt x="4796" y="8828"/>
                    </a:lnTo>
                    <a:lnTo>
                      <a:pt x="4743" y="8498"/>
                    </a:lnTo>
                    <a:close/>
                    <a:moveTo>
                      <a:pt x="2932" y="9064"/>
                    </a:moveTo>
                    <a:lnTo>
                      <a:pt x="1282" y="10029"/>
                    </a:lnTo>
                    <a:lnTo>
                      <a:pt x="1335" y="10359"/>
                    </a:lnTo>
                    <a:lnTo>
                      <a:pt x="2985" y="9394"/>
                    </a:lnTo>
                    <a:lnTo>
                      <a:pt x="2932" y="9064"/>
                    </a:lnTo>
                    <a:close/>
                    <a:moveTo>
                      <a:pt x="2205" y="9982"/>
                    </a:moveTo>
                    <a:lnTo>
                      <a:pt x="1823" y="10204"/>
                    </a:lnTo>
                    <a:lnTo>
                      <a:pt x="1876" y="10536"/>
                    </a:lnTo>
                    <a:lnTo>
                      <a:pt x="2259" y="10312"/>
                    </a:lnTo>
                    <a:lnTo>
                      <a:pt x="2205" y="9982"/>
                    </a:lnTo>
                    <a:close/>
                    <a:moveTo>
                      <a:pt x="1040" y="10171"/>
                    </a:moveTo>
                    <a:lnTo>
                      <a:pt x="769" y="10328"/>
                    </a:lnTo>
                    <a:lnTo>
                      <a:pt x="822" y="10659"/>
                    </a:lnTo>
                    <a:lnTo>
                      <a:pt x="1091" y="10501"/>
                    </a:lnTo>
                    <a:lnTo>
                      <a:pt x="1040" y="10171"/>
                    </a:lnTo>
                    <a:close/>
                    <a:moveTo>
                      <a:pt x="1738" y="10256"/>
                    </a:moveTo>
                    <a:lnTo>
                      <a:pt x="1356" y="10481"/>
                    </a:lnTo>
                    <a:lnTo>
                      <a:pt x="1409" y="10811"/>
                    </a:lnTo>
                    <a:lnTo>
                      <a:pt x="1792" y="10588"/>
                    </a:lnTo>
                    <a:lnTo>
                      <a:pt x="1738" y="10256"/>
                    </a:lnTo>
                    <a:close/>
                    <a:moveTo>
                      <a:pt x="4770" y="9470"/>
                    </a:moveTo>
                    <a:lnTo>
                      <a:pt x="2545" y="10770"/>
                    </a:lnTo>
                    <a:lnTo>
                      <a:pt x="2598" y="11101"/>
                    </a:lnTo>
                    <a:lnTo>
                      <a:pt x="4824" y="9802"/>
                    </a:lnTo>
                    <a:lnTo>
                      <a:pt x="4770" y="9470"/>
                    </a:lnTo>
                    <a:close/>
                    <a:moveTo>
                      <a:pt x="1112" y="10621"/>
                    </a:moveTo>
                    <a:lnTo>
                      <a:pt x="843" y="10780"/>
                    </a:lnTo>
                    <a:lnTo>
                      <a:pt x="897" y="11110"/>
                    </a:lnTo>
                    <a:lnTo>
                      <a:pt x="1166" y="10953"/>
                    </a:lnTo>
                    <a:lnTo>
                      <a:pt x="1112" y="10621"/>
                    </a:lnTo>
                    <a:close/>
                    <a:moveTo>
                      <a:pt x="3246" y="9867"/>
                    </a:moveTo>
                    <a:lnTo>
                      <a:pt x="1427" y="10930"/>
                    </a:lnTo>
                    <a:lnTo>
                      <a:pt x="1481" y="11261"/>
                    </a:lnTo>
                    <a:lnTo>
                      <a:pt x="3300" y="10197"/>
                    </a:lnTo>
                    <a:lnTo>
                      <a:pt x="3246" y="9867"/>
                    </a:lnTo>
                    <a:close/>
                    <a:moveTo>
                      <a:pt x="3158" y="10905"/>
                    </a:moveTo>
                    <a:lnTo>
                      <a:pt x="2859" y="11079"/>
                    </a:lnTo>
                    <a:lnTo>
                      <a:pt x="2913" y="11410"/>
                    </a:lnTo>
                    <a:lnTo>
                      <a:pt x="3212" y="11235"/>
                    </a:lnTo>
                    <a:lnTo>
                      <a:pt x="3158" y="10905"/>
                    </a:lnTo>
                    <a:close/>
                    <a:moveTo>
                      <a:pt x="1184" y="11072"/>
                    </a:moveTo>
                    <a:lnTo>
                      <a:pt x="915" y="11229"/>
                    </a:lnTo>
                    <a:lnTo>
                      <a:pt x="968" y="11560"/>
                    </a:lnTo>
                    <a:lnTo>
                      <a:pt x="1238" y="11402"/>
                    </a:lnTo>
                    <a:lnTo>
                      <a:pt x="1184" y="11072"/>
                    </a:lnTo>
                    <a:close/>
                    <a:moveTo>
                      <a:pt x="3917" y="10955"/>
                    </a:moveTo>
                    <a:lnTo>
                      <a:pt x="3294" y="11318"/>
                    </a:lnTo>
                    <a:lnTo>
                      <a:pt x="3348" y="11650"/>
                    </a:lnTo>
                    <a:lnTo>
                      <a:pt x="3971" y="11286"/>
                    </a:lnTo>
                    <a:lnTo>
                      <a:pt x="3917" y="10955"/>
                    </a:lnTo>
                    <a:close/>
                    <a:moveTo>
                      <a:pt x="2390" y="10862"/>
                    </a:moveTo>
                    <a:lnTo>
                      <a:pt x="1500" y="11383"/>
                    </a:lnTo>
                    <a:lnTo>
                      <a:pt x="1553" y="11714"/>
                    </a:lnTo>
                    <a:lnTo>
                      <a:pt x="2443" y="11193"/>
                    </a:lnTo>
                    <a:lnTo>
                      <a:pt x="2390" y="10862"/>
                    </a:lnTo>
                    <a:close/>
                    <a:moveTo>
                      <a:pt x="2691" y="11178"/>
                    </a:moveTo>
                    <a:lnTo>
                      <a:pt x="2232" y="11446"/>
                    </a:lnTo>
                    <a:lnTo>
                      <a:pt x="2286" y="11776"/>
                    </a:lnTo>
                    <a:lnTo>
                      <a:pt x="2745" y="11508"/>
                    </a:lnTo>
                    <a:lnTo>
                      <a:pt x="2691" y="11178"/>
                    </a:lnTo>
                    <a:close/>
                    <a:moveTo>
                      <a:pt x="3083" y="11443"/>
                    </a:moveTo>
                    <a:lnTo>
                      <a:pt x="2710" y="11663"/>
                    </a:lnTo>
                    <a:lnTo>
                      <a:pt x="2763" y="11991"/>
                    </a:lnTo>
                    <a:lnTo>
                      <a:pt x="3137" y="11775"/>
                    </a:lnTo>
                    <a:lnTo>
                      <a:pt x="3083" y="11443"/>
                    </a:lnTo>
                    <a:close/>
                    <a:moveTo>
                      <a:pt x="1257" y="11523"/>
                    </a:moveTo>
                    <a:lnTo>
                      <a:pt x="987" y="11680"/>
                    </a:lnTo>
                    <a:lnTo>
                      <a:pt x="1041" y="12012"/>
                    </a:lnTo>
                    <a:lnTo>
                      <a:pt x="1310" y="11853"/>
                    </a:lnTo>
                    <a:lnTo>
                      <a:pt x="1257" y="11523"/>
                    </a:lnTo>
                    <a:close/>
                    <a:moveTo>
                      <a:pt x="2042" y="11559"/>
                    </a:moveTo>
                    <a:lnTo>
                      <a:pt x="1572" y="11833"/>
                    </a:lnTo>
                    <a:lnTo>
                      <a:pt x="1626" y="12163"/>
                    </a:lnTo>
                    <a:lnTo>
                      <a:pt x="2095" y="11889"/>
                    </a:lnTo>
                    <a:lnTo>
                      <a:pt x="2042" y="11559"/>
                    </a:lnTo>
                    <a:close/>
                    <a:moveTo>
                      <a:pt x="1329" y="11974"/>
                    </a:moveTo>
                    <a:lnTo>
                      <a:pt x="1060" y="12132"/>
                    </a:lnTo>
                    <a:lnTo>
                      <a:pt x="1114" y="12462"/>
                    </a:lnTo>
                    <a:lnTo>
                      <a:pt x="1383" y="12305"/>
                    </a:lnTo>
                    <a:lnTo>
                      <a:pt x="1329" y="11974"/>
                    </a:lnTo>
                    <a:close/>
                    <a:moveTo>
                      <a:pt x="3367" y="11770"/>
                    </a:moveTo>
                    <a:lnTo>
                      <a:pt x="2685" y="12169"/>
                    </a:lnTo>
                    <a:lnTo>
                      <a:pt x="2739" y="12500"/>
                    </a:lnTo>
                    <a:lnTo>
                      <a:pt x="3420" y="12101"/>
                    </a:lnTo>
                    <a:lnTo>
                      <a:pt x="3367" y="11770"/>
                    </a:lnTo>
                    <a:close/>
                    <a:moveTo>
                      <a:pt x="2496" y="11785"/>
                    </a:moveTo>
                    <a:lnTo>
                      <a:pt x="1644" y="12283"/>
                    </a:lnTo>
                    <a:lnTo>
                      <a:pt x="1697" y="12615"/>
                    </a:lnTo>
                    <a:lnTo>
                      <a:pt x="2549" y="12115"/>
                    </a:lnTo>
                    <a:lnTo>
                      <a:pt x="2496" y="11785"/>
                    </a:lnTo>
                    <a:close/>
                    <a:moveTo>
                      <a:pt x="1401" y="12425"/>
                    </a:moveTo>
                    <a:lnTo>
                      <a:pt x="1132" y="12584"/>
                    </a:lnTo>
                    <a:lnTo>
                      <a:pt x="1185" y="12914"/>
                    </a:lnTo>
                    <a:lnTo>
                      <a:pt x="1454" y="12756"/>
                    </a:lnTo>
                    <a:lnTo>
                      <a:pt x="1401" y="12425"/>
                    </a:lnTo>
                    <a:close/>
                    <a:moveTo>
                      <a:pt x="2416" y="12327"/>
                    </a:moveTo>
                    <a:lnTo>
                      <a:pt x="1717" y="12735"/>
                    </a:lnTo>
                    <a:lnTo>
                      <a:pt x="1770" y="13066"/>
                    </a:lnTo>
                    <a:lnTo>
                      <a:pt x="2469" y="12657"/>
                    </a:lnTo>
                    <a:lnTo>
                      <a:pt x="2416" y="12327"/>
                    </a:lnTo>
                    <a:close/>
                    <a:moveTo>
                      <a:pt x="1475" y="12877"/>
                    </a:moveTo>
                    <a:lnTo>
                      <a:pt x="1204" y="13034"/>
                    </a:lnTo>
                    <a:lnTo>
                      <a:pt x="1258" y="13365"/>
                    </a:lnTo>
                    <a:lnTo>
                      <a:pt x="1528" y="13207"/>
                    </a:lnTo>
                    <a:lnTo>
                      <a:pt x="1475" y="12877"/>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2573475" y="3475250"/>
                <a:ext cx="238600" cy="334100"/>
              </a:xfrm>
              <a:custGeom>
                <a:avLst/>
                <a:gdLst/>
                <a:ahLst/>
                <a:cxnLst/>
                <a:rect l="l" t="t" r="r" b="b"/>
                <a:pathLst>
                  <a:path w="9544" h="13364" extrusionOk="0">
                    <a:moveTo>
                      <a:pt x="9463" y="0"/>
                    </a:moveTo>
                    <a:lnTo>
                      <a:pt x="6928" y="1482"/>
                    </a:lnTo>
                    <a:lnTo>
                      <a:pt x="6986" y="1840"/>
                    </a:lnTo>
                    <a:lnTo>
                      <a:pt x="9521" y="357"/>
                    </a:lnTo>
                    <a:lnTo>
                      <a:pt x="9463" y="0"/>
                    </a:lnTo>
                    <a:close/>
                    <a:moveTo>
                      <a:pt x="8483" y="1869"/>
                    </a:moveTo>
                    <a:lnTo>
                      <a:pt x="7951" y="2180"/>
                    </a:lnTo>
                    <a:lnTo>
                      <a:pt x="8004" y="2510"/>
                    </a:lnTo>
                    <a:lnTo>
                      <a:pt x="8537" y="2199"/>
                    </a:lnTo>
                    <a:lnTo>
                      <a:pt x="8483" y="1869"/>
                    </a:lnTo>
                    <a:close/>
                    <a:moveTo>
                      <a:pt x="7494" y="2939"/>
                    </a:moveTo>
                    <a:lnTo>
                      <a:pt x="7098" y="3170"/>
                    </a:lnTo>
                    <a:lnTo>
                      <a:pt x="7151" y="3502"/>
                    </a:lnTo>
                    <a:lnTo>
                      <a:pt x="7548" y="3270"/>
                    </a:lnTo>
                    <a:lnTo>
                      <a:pt x="7494" y="2939"/>
                    </a:lnTo>
                    <a:close/>
                    <a:moveTo>
                      <a:pt x="7778" y="2280"/>
                    </a:moveTo>
                    <a:lnTo>
                      <a:pt x="6056" y="3287"/>
                    </a:lnTo>
                    <a:lnTo>
                      <a:pt x="6110" y="3617"/>
                    </a:lnTo>
                    <a:lnTo>
                      <a:pt x="7832" y="2610"/>
                    </a:lnTo>
                    <a:lnTo>
                      <a:pt x="7778" y="2280"/>
                    </a:lnTo>
                    <a:close/>
                    <a:moveTo>
                      <a:pt x="6982" y="3241"/>
                    </a:moveTo>
                    <a:lnTo>
                      <a:pt x="6598" y="3463"/>
                    </a:lnTo>
                    <a:lnTo>
                      <a:pt x="6652" y="3795"/>
                    </a:lnTo>
                    <a:lnTo>
                      <a:pt x="7036" y="3571"/>
                    </a:lnTo>
                    <a:lnTo>
                      <a:pt x="6982" y="3241"/>
                    </a:lnTo>
                    <a:close/>
                    <a:moveTo>
                      <a:pt x="6000" y="2025"/>
                    </a:moveTo>
                    <a:lnTo>
                      <a:pt x="3465" y="3507"/>
                    </a:lnTo>
                    <a:lnTo>
                      <a:pt x="3522" y="3865"/>
                    </a:lnTo>
                    <a:lnTo>
                      <a:pt x="6056" y="2383"/>
                    </a:lnTo>
                    <a:lnTo>
                      <a:pt x="6000" y="2025"/>
                    </a:lnTo>
                    <a:close/>
                    <a:moveTo>
                      <a:pt x="5816" y="3428"/>
                    </a:moveTo>
                    <a:lnTo>
                      <a:pt x="5548" y="3586"/>
                    </a:lnTo>
                    <a:lnTo>
                      <a:pt x="5601" y="3916"/>
                    </a:lnTo>
                    <a:lnTo>
                      <a:pt x="5870" y="3759"/>
                    </a:lnTo>
                    <a:lnTo>
                      <a:pt x="5816" y="3428"/>
                    </a:lnTo>
                    <a:close/>
                    <a:moveTo>
                      <a:pt x="9491" y="2759"/>
                    </a:moveTo>
                    <a:lnTo>
                      <a:pt x="7865" y="3710"/>
                    </a:lnTo>
                    <a:lnTo>
                      <a:pt x="7918" y="4040"/>
                    </a:lnTo>
                    <a:lnTo>
                      <a:pt x="9544" y="3090"/>
                    </a:lnTo>
                    <a:lnTo>
                      <a:pt x="9491" y="2759"/>
                    </a:lnTo>
                    <a:close/>
                    <a:moveTo>
                      <a:pt x="6513" y="3515"/>
                    </a:moveTo>
                    <a:lnTo>
                      <a:pt x="6130" y="3737"/>
                    </a:lnTo>
                    <a:lnTo>
                      <a:pt x="6184" y="4069"/>
                    </a:lnTo>
                    <a:lnTo>
                      <a:pt x="6566" y="3845"/>
                    </a:lnTo>
                    <a:lnTo>
                      <a:pt x="6513" y="3515"/>
                    </a:lnTo>
                    <a:close/>
                    <a:moveTo>
                      <a:pt x="8156" y="3046"/>
                    </a:moveTo>
                    <a:lnTo>
                      <a:pt x="6900" y="3780"/>
                    </a:lnTo>
                    <a:lnTo>
                      <a:pt x="6953" y="4112"/>
                    </a:lnTo>
                    <a:lnTo>
                      <a:pt x="8209" y="3378"/>
                    </a:lnTo>
                    <a:lnTo>
                      <a:pt x="8156" y="3046"/>
                    </a:lnTo>
                    <a:close/>
                    <a:moveTo>
                      <a:pt x="9323" y="3351"/>
                    </a:moveTo>
                    <a:lnTo>
                      <a:pt x="8301" y="3949"/>
                    </a:lnTo>
                    <a:lnTo>
                      <a:pt x="8355" y="4279"/>
                    </a:lnTo>
                    <a:lnTo>
                      <a:pt x="9377" y="3683"/>
                    </a:lnTo>
                    <a:lnTo>
                      <a:pt x="9323" y="3351"/>
                    </a:lnTo>
                    <a:close/>
                    <a:moveTo>
                      <a:pt x="5887" y="3879"/>
                    </a:moveTo>
                    <a:lnTo>
                      <a:pt x="5617" y="4038"/>
                    </a:lnTo>
                    <a:lnTo>
                      <a:pt x="5672" y="4368"/>
                    </a:lnTo>
                    <a:lnTo>
                      <a:pt x="5941" y="4212"/>
                    </a:lnTo>
                    <a:lnTo>
                      <a:pt x="5887" y="3879"/>
                    </a:lnTo>
                    <a:close/>
                    <a:moveTo>
                      <a:pt x="6768" y="3859"/>
                    </a:moveTo>
                    <a:lnTo>
                      <a:pt x="6202" y="4189"/>
                    </a:lnTo>
                    <a:lnTo>
                      <a:pt x="6255" y="4520"/>
                    </a:lnTo>
                    <a:lnTo>
                      <a:pt x="6821" y="4189"/>
                    </a:lnTo>
                    <a:lnTo>
                      <a:pt x="6768" y="3859"/>
                    </a:lnTo>
                    <a:close/>
                    <a:moveTo>
                      <a:pt x="8885" y="4103"/>
                    </a:moveTo>
                    <a:lnTo>
                      <a:pt x="8511" y="4320"/>
                    </a:lnTo>
                    <a:lnTo>
                      <a:pt x="8564" y="4651"/>
                    </a:lnTo>
                    <a:lnTo>
                      <a:pt x="8938" y="4433"/>
                    </a:lnTo>
                    <a:lnTo>
                      <a:pt x="8885" y="4103"/>
                    </a:lnTo>
                    <a:close/>
                    <a:moveTo>
                      <a:pt x="8067" y="4085"/>
                    </a:moveTo>
                    <a:lnTo>
                      <a:pt x="7609" y="4353"/>
                    </a:lnTo>
                    <a:lnTo>
                      <a:pt x="7662" y="4683"/>
                    </a:lnTo>
                    <a:lnTo>
                      <a:pt x="8121" y="4415"/>
                    </a:lnTo>
                    <a:lnTo>
                      <a:pt x="8067" y="4085"/>
                    </a:lnTo>
                    <a:close/>
                    <a:moveTo>
                      <a:pt x="5960" y="4331"/>
                    </a:moveTo>
                    <a:lnTo>
                      <a:pt x="5691" y="4488"/>
                    </a:lnTo>
                    <a:lnTo>
                      <a:pt x="5744" y="4819"/>
                    </a:lnTo>
                    <a:lnTo>
                      <a:pt x="6013" y="4661"/>
                    </a:lnTo>
                    <a:lnTo>
                      <a:pt x="5960" y="4331"/>
                    </a:lnTo>
                    <a:close/>
                    <a:moveTo>
                      <a:pt x="7639" y="3842"/>
                    </a:moveTo>
                    <a:lnTo>
                      <a:pt x="6274" y="4639"/>
                    </a:lnTo>
                    <a:lnTo>
                      <a:pt x="6328" y="4969"/>
                    </a:lnTo>
                    <a:lnTo>
                      <a:pt x="7692" y="4172"/>
                    </a:lnTo>
                    <a:lnTo>
                      <a:pt x="7639" y="3842"/>
                    </a:lnTo>
                    <a:close/>
                    <a:moveTo>
                      <a:pt x="6033" y="4782"/>
                    </a:moveTo>
                    <a:lnTo>
                      <a:pt x="5763" y="4940"/>
                    </a:lnTo>
                    <a:lnTo>
                      <a:pt x="5817" y="5271"/>
                    </a:lnTo>
                    <a:lnTo>
                      <a:pt x="6086" y="5112"/>
                    </a:lnTo>
                    <a:lnTo>
                      <a:pt x="6033" y="4782"/>
                    </a:lnTo>
                    <a:close/>
                    <a:moveTo>
                      <a:pt x="7478" y="4431"/>
                    </a:moveTo>
                    <a:lnTo>
                      <a:pt x="6347" y="5092"/>
                    </a:lnTo>
                    <a:lnTo>
                      <a:pt x="6401" y="5422"/>
                    </a:lnTo>
                    <a:lnTo>
                      <a:pt x="7531" y="4761"/>
                    </a:lnTo>
                    <a:lnTo>
                      <a:pt x="7478" y="4431"/>
                    </a:lnTo>
                    <a:close/>
                    <a:moveTo>
                      <a:pt x="8237" y="4477"/>
                    </a:moveTo>
                    <a:lnTo>
                      <a:pt x="7117" y="5133"/>
                    </a:lnTo>
                    <a:lnTo>
                      <a:pt x="7170" y="5464"/>
                    </a:lnTo>
                    <a:lnTo>
                      <a:pt x="8290" y="4808"/>
                    </a:lnTo>
                    <a:lnTo>
                      <a:pt x="8237" y="4477"/>
                    </a:lnTo>
                    <a:close/>
                    <a:moveTo>
                      <a:pt x="6104" y="5233"/>
                    </a:moveTo>
                    <a:lnTo>
                      <a:pt x="5835" y="5391"/>
                    </a:lnTo>
                    <a:lnTo>
                      <a:pt x="5888" y="5721"/>
                    </a:lnTo>
                    <a:lnTo>
                      <a:pt x="6158" y="5564"/>
                    </a:lnTo>
                    <a:lnTo>
                      <a:pt x="6104" y="5233"/>
                    </a:lnTo>
                    <a:close/>
                    <a:moveTo>
                      <a:pt x="7855" y="5194"/>
                    </a:moveTo>
                    <a:lnTo>
                      <a:pt x="7460" y="5427"/>
                    </a:lnTo>
                    <a:lnTo>
                      <a:pt x="7513" y="5757"/>
                    </a:lnTo>
                    <a:lnTo>
                      <a:pt x="7909" y="5525"/>
                    </a:lnTo>
                    <a:lnTo>
                      <a:pt x="7855" y="5194"/>
                    </a:lnTo>
                    <a:close/>
                    <a:moveTo>
                      <a:pt x="7003" y="5200"/>
                    </a:moveTo>
                    <a:lnTo>
                      <a:pt x="6420" y="5541"/>
                    </a:lnTo>
                    <a:lnTo>
                      <a:pt x="6473" y="5872"/>
                    </a:lnTo>
                    <a:lnTo>
                      <a:pt x="7057" y="5530"/>
                    </a:lnTo>
                    <a:lnTo>
                      <a:pt x="7003" y="5200"/>
                    </a:lnTo>
                    <a:close/>
                    <a:moveTo>
                      <a:pt x="2535" y="4051"/>
                    </a:moveTo>
                    <a:lnTo>
                      <a:pt x="1" y="5533"/>
                    </a:lnTo>
                    <a:lnTo>
                      <a:pt x="57" y="5890"/>
                    </a:lnTo>
                    <a:lnTo>
                      <a:pt x="2592" y="4408"/>
                    </a:lnTo>
                    <a:lnTo>
                      <a:pt x="2535" y="4051"/>
                    </a:lnTo>
                    <a:close/>
                    <a:moveTo>
                      <a:pt x="6178" y="5684"/>
                    </a:moveTo>
                    <a:lnTo>
                      <a:pt x="5907" y="5843"/>
                    </a:lnTo>
                    <a:lnTo>
                      <a:pt x="5961" y="6173"/>
                    </a:lnTo>
                    <a:lnTo>
                      <a:pt x="6231" y="6015"/>
                    </a:lnTo>
                    <a:lnTo>
                      <a:pt x="6178" y="5684"/>
                    </a:lnTo>
                    <a:close/>
                    <a:moveTo>
                      <a:pt x="3292" y="4904"/>
                    </a:moveTo>
                    <a:lnTo>
                      <a:pt x="1554" y="5919"/>
                    </a:lnTo>
                    <a:lnTo>
                      <a:pt x="1608" y="6250"/>
                    </a:lnTo>
                    <a:lnTo>
                      <a:pt x="3346" y="5234"/>
                    </a:lnTo>
                    <a:lnTo>
                      <a:pt x="3292" y="4904"/>
                    </a:lnTo>
                    <a:close/>
                    <a:moveTo>
                      <a:pt x="7191" y="5584"/>
                    </a:moveTo>
                    <a:lnTo>
                      <a:pt x="6491" y="5993"/>
                    </a:lnTo>
                    <a:lnTo>
                      <a:pt x="6545" y="6323"/>
                    </a:lnTo>
                    <a:lnTo>
                      <a:pt x="7244" y="5915"/>
                    </a:lnTo>
                    <a:lnTo>
                      <a:pt x="7191" y="5584"/>
                    </a:lnTo>
                    <a:close/>
                    <a:moveTo>
                      <a:pt x="6251" y="6134"/>
                    </a:moveTo>
                    <a:lnTo>
                      <a:pt x="5981" y="6292"/>
                    </a:lnTo>
                    <a:lnTo>
                      <a:pt x="6035" y="6623"/>
                    </a:lnTo>
                    <a:lnTo>
                      <a:pt x="6304" y="6465"/>
                    </a:lnTo>
                    <a:lnTo>
                      <a:pt x="6251" y="6134"/>
                    </a:lnTo>
                    <a:close/>
                    <a:moveTo>
                      <a:pt x="2958" y="5592"/>
                    </a:moveTo>
                    <a:lnTo>
                      <a:pt x="1742" y="6302"/>
                    </a:lnTo>
                    <a:lnTo>
                      <a:pt x="1796" y="6632"/>
                    </a:lnTo>
                    <a:lnTo>
                      <a:pt x="3011" y="5922"/>
                    </a:lnTo>
                    <a:lnTo>
                      <a:pt x="2958" y="5592"/>
                    </a:lnTo>
                    <a:close/>
                    <a:moveTo>
                      <a:pt x="1285" y="6076"/>
                    </a:moveTo>
                    <a:lnTo>
                      <a:pt x="701" y="6417"/>
                    </a:lnTo>
                    <a:lnTo>
                      <a:pt x="755" y="6748"/>
                    </a:lnTo>
                    <a:lnTo>
                      <a:pt x="1338" y="6406"/>
                    </a:lnTo>
                    <a:lnTo>
                      <a:pt x="1285" y="6076"/>
                    </a:lnTo>
                    <a:close/>
                    <a:moveTo>
                      <a:pt x="1626" y="6369"/>
                    </a:moveTo>
                    <a:lnTo>
                      <a:pt x="1243" y="6592"/>
                    </a:lnTo>
                    <a:lnTo>
                      <a:pt x="1297" y="6923"/>
                    </a:lnTo>
                    <a:lnTo>
                      <a:pt x="1680" y="6700"/>
                    </a:lnTo>
                    <a:lnTo>
                      <a:pt x="1626" y="6369"/>
                    </a:lnTo>
                    <a:close/>
                    <a:moveTo>
                      <a:pt x="460" y="6559"/>
                    </a:moveTo>
                    <a:lnTo>
                      <a:pt x="191" y="6716"/>
                    </a:lnTo>
                    <a:lnTo>
                      <a:pt x="245" y="7047"/>
                    </a:lnTo>
                    <a:lnTo>
                      <a:pt x="514" y="6889"/>
                    </a:lnTo>
                    <a:lnTo>
                      <a:pt x="460" y="6559"/>
                    </a:lnTo>
                    <a:close/>
                    <a:moveTo>
                      <a:pt x="4708" y="6543"/>
                    </a:moveTo>
                    <a:lnTo>
                      <a:pt x="4334" y="6761"/>
                    </a:lnTo>
                    <a:lnTo>
                      <a:pt x="4388" y="7091"/>
                    </a:lnTo>
                    <a:lnTo>
                      <a:pt x="4761" y="6874"/>
                    </a:lnTo>
                    <a:lnTo>
                      <a:pt x="4708" y="6543"/>
                    </a:lnTo>
                    <a:close/>
                    <a:moveTo>
                      <a:pt x="1157" y="6644"/>
                    </a:moveTo>
                    <a:lnTo>
                      <a:pt x="775" y="6868"/>
                    </a:lnTo>
                    <a:lnTo>
                      <a:pt x="829" y="7198"/>
                    </a:lnTo>
                    <a:lnTo>
                      <a:pt x="1211" y="6976"/>
                    </a:lnTo>
                    <a:lnTo>
                      <a:pt x="1157" y="6644"/>
                    </a:lnTo>
                    <a:close/>
                    <a:moveTo>
                      <a:pt x="3965" y="6482"/>
                    </a:moveTo>
                    <a:lnTo>
                      <a:pt x="2944" y="7079"/>
                    </a:lnTo>
                    <a:lnTo>
                      <a:pt x="2998" y="7410"/>
                    </a:lnTo>
                    <a:lnTo>
                      <a:pt x="4019" y="6814"/>
                    </a:lnTo>
                    <a:lnTo>
                      <a:pt x="3965" y="6482"/>
                    </a:lnTo>
                    <a:close/>
                    <a:moveTo>
                      <a:pt x="532" y="7009"/>
                    </a:moveTo>
                    <a:lnTo>
                      <a:pt x="263" y="7167"/>
                    </a:lnTo>
                    <a:lnTo>
                      <a:pt x="316" y="7499"/>
                    </a:lnTo>
                    <a:lnTo>
                      <a:pt x="585" y="7340"/>
                    </a:lnTo>
                    <a:lnTo>
                      <a:pt x="532" y="7009"/>
                    </a:lnTo>
                    <a:close/>
                    <a:moveTo>
                      <a:pt x="1978" y="6659"/>
                    </a:moveTo>
                    <a:lnTo>
                      <a:pt x="848" y="7320"/>
                    </a:lnTo>
                    <a:lnTo>
                      <a:pt x="901" y="7650"/>
                    </a:lnTo>
                    <a:lnTo>
                      <a:pt x="2031" y="6989"/>
                    </a:lnTo>
                    <a:lnTo>
                      <a:pt x="1978" y="6659"/>
                    </a:lnTo>
                    <a:close/>
                    <a:moveTo>
                      <a:pt x="2712" y="7215"/>
                    </a:moveTo>
                    <a:lnTo>
                      <a:pt x="2253" y="7483"/>
                    </a:lnTo>
                    <a:lnTo>
                      <a:pt x="2307" y="7813"/>
                    </a:lnTo>
                    <a:lnTo>
                      <a:pt x="2766" y="7545"/>
                    </a:lnTo>
                    <a:lnTo>
                      <a:pt x="2712" y="7215"/>
                    </a:lnTo>
                    <a:close/>
                    <a:moveTo>
                      <a:pt x="605" y="7461"/>
                    </a:moveTo>
                    <a:lnTo>
                      <a:pt x="335" y="7618"/>
                    </a:lnTo>
                    <a:lnTo>
                      <a:pt x="389" y="7948"/>
                    </a:lnTo>
                    <a:lnTo>
                      <a:pt x="658" y="7791"/>
                    </a:lnTo>
                    <a:lnTo>
                      <a:pt x="605" y="7461"/>
                    </a:lnTo>
                    <a:close/>
                    <a:moveTo>
                      <a:pt x="4205" y="6836"/>
                    </a:moveTo>
                    <a:lnTo>
                      <a:pt x="2715" y="7708"/>
                    </a:lnTo>
                    <a:lnTo>
                      <a:pt x="2768" y="8038"/>
                    </a:lnTo>
                    <a:lnTo>
                      <a:pt x="4259" y="7167"/>
                    </a:lnTo>
                    <a:lnTo>
                      <a:pt x="4205" y="6836"/>
                    </a:lnTo>
                    <a:close/>
                    <a:moveTo>
                      <a:pt x="1267" y="7567"/>
                    </a:moveTo>
                    <a:lnTo>
                      <a:pt x="919" y="7770"/>
                    </a:lnTo>
                    <a:lnTo>
                      <a:pt x="973" y="8101"/>
                    </a:lnTo>
                    <a:lnTo>
                      <a:pt x="1321" y="7898"/>
                    </a:lnTo>
                    <a:lnTo>
                      <a:pt x="1267" y="7567"/>
                    </a:lnTo>
                    <a:close/>
                    <a:moveTo>
                      <a:pt x="676" y="7912"/>
                    </a:moveTo>
                    <a:lnTo>
                      <a:pt x="407" y="8071"/>
                    </a:lnTo>
                    <a:lnTo>
                      <a:pt x="460" y="8401"/>
                    </a:lnTo>
                    <a:lnTo>
                      <a:pt x="730" y="8243"/>
                    </a:lnTo>
                    <a:lnTo>
                      <a:pt x="676" y="7912"/>
                    </a:lnTo>
                    <a:close/>
                    <a:moveTo>
                      <a:pt x="2122" y="7561"/>
                    </a:moveTo>
                    <a:lnTo>
                      <a:pt x="992" y="8222"/>
                    </a:lnTo>
                    <a:lnTo>
                      <a:pt x="1045" y="8553"/>
                    </a:lnTo>
                    <a:lnTo>
                      <a:pt x="2176" y="7892"/>
                    </a:lnTo>
                    <a:lnTo>
                      <a:pt x="2122" y="7561"/>
                    </a:lnTo>
                    <a:close/>
                    <a:moveTo>
                      <a:pt x="749" y="8364"/>
                    </a:moveTo>
                    <a:lnTo>
                      <a:pt x="479" y="8521"/>
                    </a:lnTo>
                    <a:lnTo>
                      <a:pt x="533" y="8852"/>
                    </a:lnTo>
                    <a:lnTo>
                      <a:pt x="802" y="8694"/>
                    </a:lnTo>
                    <a:lnTo>
                      <a:pt x="749" y="8364"/>
                    </a:lnTo>
                    <a:close/>
                    <a:moveTo>
                      <a:pt x="5356" y="6658"/>
                    </a:moveTo>
                    <a:lnTo>
                      <a:pt x="2105" y="8558"/>
                    </a:lnTo>
                    <a:lnTo>
                      <a:pt x="2158" y="8889"/>
                    </a:lnTo>
                    <a:lnTo>
                      <a:pt x="5409" y="6989"/>
                    </a:lnTo>
                    <a:lnTo>
                      <a:pt x="5356" y="6658"/>
                    </a:lnTo>
                    <a:close/>
                    <a:moveTo>
                      <a:pt x="4070" y="8398"/>
                    </a:moveTo>
                    <a:lnTo>
                      <a:pt x="3663" y="8636"/>
                    </a:lnTo>
                    <a:lnTo>
                      <a:pt x="3718" y="8966"/>
                    </a:lnTo>
                    <a:lnTo>
                      <a:pt x="4124" y="8728"/>
                    </a:lnTo>
                    <a:lnTo>
                      <a:pt x="4070" y="8398"/>
                    </a:lnTo>
                    <a:close/>
                    <a:moveTo>
                      <a:pt x="2556" y="7800"/>
                    </a:moveTo>
                    <a:lnTo>
                      <a:pt x="1064" y="8672"/>
                    </a:lnTo>
                    <a:lnTo>
                      <a:pt x="1118" y="9002"/>
                    </a:lnTo>
                    <a:lnTo>
                      <a:pt x="2610" y="8131"/>
                    </a:lnTo>
                    <a:lnTo>
                      <a:pt x="2556" y="7800"/>
                    </a:lnTo>
                    <a:close/>
                    <a:moveTo>
                      <a:pt x="3509" y="8727"/>
                    </a:moveTo>
                    <a:lnTo>
                      <a:pt x="3102" y="8965"/>
                    </a:lnTo>
                    <a:lnTo>
                      <a:pt x="3155" y="9295"/>
                    </a:lnTo>
                    <a:lnTo>
                      <a:pt x="3563" y="9057"/>
                    </a:lnTo>
                    <a:lnTo>
                      <a:pt x="3509" y="8727"/>
                    </a:lnTo>
                    <a:close/>
                    <a:moveTo>
                      <a:pt x="823" y="8815"/>
                    </a:moveTo>
                    <a:lnTo>
                      <a:pt x="552" y="8972"/>
                    </a:lnTo>
                    <a:lnTo>
                      <a:pt x="606" y="9304"/>
                    </a:lnTo>
                    <a:lnTo>
                      <a:pt x="876" y="9145"/>
                    </a:lnTo>
                    <a:lnTo>
                      <a:pt x="823" y="8815"/>
                    </a:lnTo>
                    <a:close/>
                    <a:moveTo>
                      <a:pt x="1835" y="8716"/>
                    </a:moveTo>
                    <a:lnTo>
                      <a:pt x="1136" y="9124"/>
                    </a:lnTo>
                    <a:lnTo>
                      <a:pt x="1190" y="9455"/>
                    </a:lnTo>
                    <a:lnTo>
                      <a:pt x="1889" y="9047"/>
                    </a:lnTo>
                    <a:lnTo>
                      <a:pt x="1835" y="8716"/>
                    </a:lnTo>
                    <a:close/>
                    <a:moveTo>
                      <a:pt x="894" y="9265"/>
                    </a:moveTo>
                    <a:lnTo>
                      <a:pt x="624" y="9424"/>
                    </a:lnTo>
                    <a:lnTo>
                      <a:pt x="677" y="9754"/>
                    </a:lnTo>
                    <a:lnTo>
                      <a:pt x="948" y="9597"/>
                    </a:lnTo>
                    <a:lnTo>
                      <a:pt x="894" y="9265"/>
                    </a:lnTo>
                    <a:close/>
                    <a:moveTo>
                      <a:pt x="5270" y="8684"/>
                    </a:moveTo>
                    <a:lnTo>
                      <a:pt x="3451" y="9747"/>
                    </a:lnTo>
                    <a:lnTo>
                      <a:pt x="3504" y="10078"/>
                    </a:lnTo>
                    <a:lnTo>
                      <a:pt x="5324" y="9014"/>
                    </a:lnTo>
                    <a:lnTo>
                      <a:pt x="5270" y="8684"/>
                    </a:lnTo>
                    <a:close/>
                    <a:moveTo>
                      <a:pt x="4743" y="8498"/>
                    </a:moveTo>
                    <a:lnTo>
                      <a:pt x="2321" y="9914"/>
                    </a:lnTo>
                    <a:lnTo>
                      <a:pt x="2375" y="10245"/>
                    </a:lnTo>
                    <a:lnTo>
                      <a:pt x="4797" y="8829"/>
                    </a:lnTo>
                    <a:lnTo>
                      <a:pt x="4743" y="8498"/>
                    </a:lnTo>
                    <a:close/>
                    <a:moveTo>
                      <a:pt x="2933" y="9063"/>
                    </a:moveTo>
                    <a:lnTo>
                      <a:pt x="1282" y="10028"/>
                    </a:lnTo>
                    <a:lnTo>
                      <a:pt x="1336" y="10359"/>
                    </a:lnTo>
                    <a:lnTo>
                      <a:pt x="2986" y="9394"/>
                    </a:lnTo>
                    <a:lnTo>
                      <a:pt x="2933" y="9063"/>
                    </a:lnTo>
                    <a:close/>
                    <a:moveTo>
                      <a:pt x="2207" y="9980"/>
                    </a:moveTo>
                    <a:lnTo>
                      <a:pt x="1825" y="10205"/>
                    </a:lnTo>
                    <a:lnTo>
                      <a:pt x="1878" y="10534"/>
                    </a:lnTo>
                    <a:lnTo>
                      <a:pt x="2261" y="10312"/>
                    </a:lnTo>
                    <a:lnTo>
                      <a:pt x="2207" y="9980"/>
                    </a:lnTo>
                    <a:close/>
                    <a:moveTo>
                      <a:pt x="1039" y="10170"/>
                    </a:moveTo>
                    <a:lnTo>
                      <a:pt x="770" y="10328"/>
                    </a:lnTo>
                    <a:lnTo>
                      <a:pt x="824" y="10658"/>
                    </a:lnTo>
                    <a:lnTo>
                      <a:pt x="1093" y="10501"/>
                    </a:lnTo>
                    <a:lnTo>
                      <a:pt x="1039" y="10170"/>
                    </a:lnTo>
                    <a:close/>
                    <a:moveTo>
                      <a:pt x="1738" y="10254"/>
                    </a:moveTo>
                    <a:lnTo>
                      <a:pt x="1355" y="10478"/>
                    </a:lnTo>
                    <a:lnTo>
                      <a:pt x="1409" y="10808"/>
                    </a:lnTo>
                    <a:lnTo>
                      <a:pt x="1791" y="10586"/>
                    </a:lnTo>
                    <a:lnTo>
                      <a:pt x="1738" y="10254"/>
                    </a:lnTo>
                    <a:close/>
                    <a:moveTo>
                      <a:pt x="4768" y="9470"/>
                    </a:moveTo>
                    <a:lnTo>
                      <a:pt x="2545" y="10770"/>
                    </a:lnTo>
                    <a:lnTo>
                      <a:pt x="2599" y="11100"/>
                    </a:lnTo>
                    <a:lnTo>
                      <a:pt x="4822" y="9800"/>
                    </a:lnTo>
                    <a:lnTo>
                      <a:pt x="4768" y="9470"/>
                    </a:lnTo>
                    <a:close/>
                    <a:moveTo>
                      <a:pt x="1112" y="10621"/>
                    </a:moveTo>
                    <a:lnTo>
                      <a:pt x="843" y="10779"/>
                    </a:lnTo>
                    <a:lnTo>
                      <a:pt x="896" y="11110"/>
                    </a:lnTo>
                    <a:lnTo>
                      <a:pt x="1166" y="10951"/>
                    </a:lnTo>
                    <a:lnTo>
                      <a:pt x="1112" y="10621"/>
                    </a:lnTo>
                    <a:close/>
                    <a:moveTo>
                      <a:pt x="3246" y="9866"/>
                    </a:moveTo>
                    <a:lnTo>
                      <a:pt x="1427" y="10930"/>
                    </a:lnTo>
                    <a:lnTo>
                      <a:pt x="1480" y="11260"/>
                    </a:lnTo>
                    <a:lnTo>
                      <a:pt x="3301" y="10197"/>
                    </a:lnTo>
                    <a:lnTo>
                      <a:pt x="3246" y="9866"/>
                    </a:lnTo>
                    <a:close/>
                    <a:moveTo>
                      <a:pt x="3159" y="10906"/>
                    </a:moveTo>
                    <a:lnTo>
                      <a:pt x="2859" y="11080"/>
                    </a:lnTo>
                    <a:lnTo>
                      <a:pt x="2913" y="11410"/>
                    </a:lnTo>
                    <a:lnTo>
                      <a:pt x="3213" y="11236"/>
                    </a:lnTo>
                    <a:lnTo>
                      <a:pt x="3159" y="10906"/>
                    </a:lnTo>
                    <a:close/>
                    <a:moveTo>
                      <a:pt x="1184" y="11073"/>
                    </a:moveTo>
                    <a:lnTo>
                      <a:pt x="914" y="11230"/>
                    </a:lnTo>
                    <a:lnTo>
                      <a:pt x="968" y="11561"/>
                    </a:lnTo>
                    <a:lnTo>
                      <a:pt x="1237" y="11403"/>
                    </a:lnTo>
                    <a:lnTo>
                      <a:pt x="1184" y="11073"/>
                    </a:lnTo>
                    <a:close/>
                    <a:moveTo>
                      <a:pt x="3917" y="10956"/>
                    </a:moveTo>
                    <a:lnTo>
                      <a:pt x="3295" y="11319"/>
                    </a:lnTo>
                    <a:lnTo>
                      <a:pt x="3348" y="11651"/>
                    </a:lnTo>
                    <a:lnTo>
                      <a:pt x="3970" y="11287"/>
                    </a:lnTo>
                    <a:lnTo>
                      <a:pt x="3917" y="10956"/>
                    </a:lnTo>
                    <a:close/>
                    <a:moveTo>
                      <a:pt x="2390" y="10861"/>
                    </a:moveTo>
                    <a:lnTo>
                      <a:pt x="1499" y="11383"/>
                    </a:lnTo>
                    <a:lnTo>
                      <a:pt x="1553" y="11713"/>
                    </a:lnTo>
                    <a:lnTo>
                      <a:pt x="2444" y="11192"/>
                    </a:lnTo>
                    <a:lnTo>
                      <a:pt x="2390" y="10861"/>
                    </a:lnTo>
                    <a:close/>
                    <a:moveTo>
                      <a:pt x="2693" y="11178"/>
                    </a:moveTo>
                    <a:lnTo>
                      <a:pt x="2232" y="11446"/>
                    </a:lnTo>
                    <a:lnTo>
                      <a:pt x="2286" y="11777"/>
                    </a:lnTo>
                    <a:lnTo>
                      <a:pt x="2747" y="11509"/>
                    </a:lnTo>
                    <a:lnTo>
                      <a:pt x="2693" y="11178"/>
                    </a:lnTo>
                    <a:close/>
                    <a:moveTo>
                      <a:pt x="3083" y="11443"/>
                    </a:moveTo>
                    <a:lnTo>
                      <a:pt x="2709" y="11660"/>
                    </a:lnTo>
                    <a:lnTo>
                      <a:pt x="2762" y="11991"/>
                    </a:lnTo>
                    <a:lnTo>
                      <a:pt x="3136" y="11773"/>
                    </a:lnTo>
                    <a:lnTo>
                      <a:pt x="3083" y="11443"/>
                    </a:lnTo>
                    <a:close/>
                    <a:moveTo>
                      <a:pt x="1257" y="11523"/>
                    </a:moveTo>
                    <a:lnTo>
                      <a:pt x="987" y="11682"/>
                    </a:lnTo>
                    <a:lnTo>
                      <a:pt x="1041" y="12012"/>
                    </a:lnTo>
                    <a:lnTo>
                      <a:pt x="1311" y="11854"/>
                    </a:lnTo>
                    <a:lnTo>
                      <a:pt x="1257" y="11523"/>
                    </a:lnTo>
                    <a:close/>
                    <a:moveTo>
                      <a:pt x="2041" y="11558"/>
                    </a:moveTo>
                    <a:lnTo>
                      <a:pt x="1573" y="11832"/>
                    </a:lnTo>
                    <a:lnTo>
                      <a:pt x="1627" y="12163"/>
                    </a:lnTo>
                    <a:lnTo>
                      <a:pt x="2095" y="11889"/>
                    </a:lnTo>
                    <a:lnTo>
                      <a:pt x="2041" y="11558"/>
                    </a:lnTo>
                    <a:close/>
                    <a:moveTo>
                      <a:pt x="1329" y="11975"/>
                    </a:moveTo>
                    <a:lnTo>
                      <a:pt x="1058" y="12133"/>
                    </a:lnTo>
                    <a:lnTo>
                      <a:pt x="1112" y="12463"/>
                    </a:lnTo>
                    <a:lnTo>
                      <a:pt x="1383" y="12306"/>
                    </a:lnTo>
                    <a:lnTo>
                      <a:pt x="1329" y="11975"/>
                    </a:lnTo>
                    <a:close/>
                    <a:moveTo>
                      <a:pt x="3367" y="11770"/>
                    </a:moveTo>
                    <a:lnTo>
                      <a:pt x="2685" y="12169"/>
                    </a:lnTo>
                    <a:lnTo>
                      <a:pt x="2738" y="12499"/>
                    </a:lnTo>
                    <a:lnTo>
                      <a:pt x="3421" y="12100"/>
                    </a:lnTo>
                    <a:lnTo>
                      <a:pt x="3367" y="11770"/>
                    </a:lnTo>
                    <a:close/>
                    <a:moveTo>
                      <a:pt x="2496" y="11785"/>
                    </a:moveTo>
                    <a:lnTo>
                      <a:pt x="1645" y="12283"/>
                    </a:lnTo>
                    <a:lnTo>
                      <a:pt x="1698" y="12613"/>
                    </a:lnTo>
                    <a:lnTo>
                      <a:pt x="2550" y="12116"/>
                    </a:lnTo>
                    <a:lnTo>
                      <a:pt x="2496" y="11785"/>
                    </a:lnTo>
                    <a:close/>
                    <a:moveTo>
                      <a:pt x="1402" y="12426"/>
                    </a:moveTo>
                    <a:lnTo>
                      <a:pt x="1132" y="12583"/>
                    </a:lnTo>
                    <a:lnTo>
                      <a:pt x="1186" y="12915"/>
                    </a:lnTo>
                    <a:lnTo>
                      <a:pt x="1455" y="12756"/>
                    </a:lnTo>
                    <a:lnTo>
                      <a:pt x="1402" y="12426"/>
                    </a:lnTo>
                    <a:close/>
                    <a:moveTo>
                      <a:pt x="2415" y="12326"/>
                    </a:moveTo>
                    <a:lnTo>
                      <a:pt x="1717" y="12735"/>
                    </a:lnTo>
                    <a:lnTo>
                      <a:pt x="1771" y="13065"/>
                    </a:lnTo>
                    <a:lnTo>
                      <a:pt x="2469" y="12657"/>
                    </a:lnTo>
                    <a:lnTo>
                      <a:pt x="2415" y="12326"/>
                    </a:lnTo>
                    <a:close/>
                    <a:moveTo>
                      <a:pt x="1474" y="12875"/>
                    </a:moveTo>
                    <a:lnTo>
                      <a:pt x="1205" y="13034"/>
                    </a:lnTo>
                    <a:lnTo>
                      <a:pt x="1259" y="13364"/>
                    </a:lnTo>
                    <a:lnTo>
                      <a:pt x="1528" y="13207"/>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41"/>
            <p:cNvGrpSpPr/>
            <p:nvPr/>
          </p:nvGrpSpPr>
          <p:grpSpPr>
            <a:xfrm>
              <a:off x="2758325" y="4138175"/>
              <a:ext cx="814325" cy="880250"/>
              <a:chOff x="3215525" y="3376175"/>
              <a:chExt cx="814325" cy="880250"/>
            </a:xfrm>
          </p:grpSpPr>
          <p:sp>
            <p:nvSpPr>
              <p:cNvPr id="1188" name="Google Shape;1188;p41"/>
              <p:cNvSpPr/>
              <p:nvPr/>
            </p:nvSpPr>
            <p:spPr>
              <a:xfrm>
                <a:off x="3215525" y="3376175"/>
                <a:ext cx="814325" cy="880250"/>
              </a:xfrm>
              <a:custGeom>
                <a:avLst/>
                <a:gdLst/>
                <a:ahLst/>
                <a:cxnLst/>
                <a:rect l="l" t="t" r="r" b="b"/>
                <a:pathLst>
                  <a:path w="32573" h="35210" extrusionOk="0">
                    <a:moveTo>
                      <a:pt x="347" y="16144"/>
                    </a:moveTo>
                    <a:lnTo>
                      <a:pt x="27949" y="209"/>
                    </a:lnTo>
                    <a:cubicBezTo>
                      <a:pt x="28309" y="0"/>
                      <a:pt x="28769" y="207"/>
                      <a:pt x="28854" y="615"/>
                    </a:cubicBezTo>
                    <a:lnTo>
                      <a:pt x="32519" y="18413"/>
                    </a:lnTo>
                    <a:cubicBezTo>
                      <a:pt x="32573" y="18671"/>
                      <a:pt x="32454" y="18934"/>
                      <a:pt x="32226" y="19066"/>
                    </a:cubicBezTo>
                    <a:lnTo>
                      <a:pt x="4625" y="35001"/>
                    </a:lnTo>
                    <a:cubicBezTo>
                      <a:pt x="4264" y="35210"/>
                      <a:pt x="3803" y="35004"/>
                      <a:pt x="3720" y="34595"/>
                    </a:cubicBezTo>
                    <a:lnTo>
                      <a:pt x="55" y="16799"/>
                    </a:lnTo>
                    <a:cubicBezTo>
                      <a:pt x="0" y="16538"/>
                      <a:pt x="118" y="16276"/>
                      <a:pt x="347" y="16144"/>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3353525" y="3633000"/>
                <a:ext cx="600250" cy="493725"/>
              </a:xfrm>
              <a:custGeom>
                <a:avLst/>
                <a:gdLst/>
                <a:ahLst/>
                <a:cxnLst/>
                <a:rect l="l" t="t" r="r" b="b"/>
                <a:pathLst>
                  <a:path w="24010" h="19749" extrusionOk="0">
                    <a:moveTo>
                      <a:pt x="22706" y="1"/>
                    </a:moveTo>
                    <a:lnTo>
                      <a:pt x="1" y="12915"/>
                    </a:lnTo>
                    <a:lnTo>
                      <a:pt x="1303" y="19748"/>
                    </a:lnTo>
                    <a:lnTo>
                      <a:pt x="24010" y="6833"/>
                    </a:lnTo>
                    <a:lnTo>
                      <a:pt x="22706"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3402750" y="3889275"/>
                <a:ext cx="105325" cy="86675"/>
              </a:xfrm>
              <a:custGeom>
                <a:avLst/>
                <a:gdLst/>
                <a:ahLst/>
                <a:cxnLst/>
                <a:rect l="l" t="t" r="r" b="b"/>
                <a:pathLst>
                  <a:path w="4213" h="3467" extrusionOk="0">
                    <a:moveTo>
                      <a:pt x="3985" y="1"/>
                    </a:moveTo>
                    <a:lnTo>
                      <a:pt x="0" y="2265"/>
                    </a:lnTo>
                    <a:lnTo>
                      <a:pt x="230" y="3466"/>
                    </a:lnTo>
                    <a:lnTo>
                      <a:pt x="4213" y="1199"/>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3411925" y="3937250"/>
                <a:ext cx="105325" cy="86675"/>
              </a:xfrm>
              <a:custGeom>
                <a:avLst/>
                <a:gdLst/>
                <a:ahLst/>
                <a:cxnLst/>
                <a:rect l="l" t="t" r="r" b="b"/>
                <a:pathLst>
                  <a:path w="4213" h="3467" extrusionOk="0">
                    <a:moveTo>
                      <a:pt x="3985" y="1"/>
                    </a:moveTo>
                    <a:lnTo>
                      <a:pt x="0" y="2268"/>
                    </a:lnTo>
                    <a:lnTo>
                      <a:pt x="229" y="3467"/>
                    </a:lnTo>
                    <a:lnTo>
                      <a:pt x="4213" y="1202"/>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3421050" y="3985300"/>
                <a:ext cx="105350" cy="86675"/>
              </a:xfrm>
              <a:custGeom>
                <a:avLst/>
                <a:gdLst/>
                <a:ahLst/>
                <a:cxnLst/>
                <a:rect l="l" t="t" r="r" b="b"/>
                <a:pathLst>
                  <a:path w="4214" h="3467" extrusionOk="0">
                    <a:moveTo>
                      <a:pt x="3986" y="1"/>
                    </a:moveTo>
                    <a:lnTo>
                      <a:pt x="1" y="2267"/>
                    </a:lnTo>
                    <a:lnTo>
                      <a:pt x="231" y="3466"/>
                    </a:lnTo>
                    <a:lnTo>
                      <a:pt x="4214" y="1199"/>
                    </a:lnTo>
                    <a:lnTo>
                      <a:pt x="398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3555350" y="3671250"/>
                <a:ext cx="332425" cy="198775"/>
              </a:xfrm>
              <a:custGeom>
                <a:avLst/>
                <a:gdLst/>
                <a:ahLst/>
                <a:cxnLst/>
                <a:rect l="l" t="t" r="r" b="b"/>
                <a:pathLst>
                  <a:path w="13297" h="7951" extrusionOk="0">
                    <a:moveTo>
                      <a:pt x="13213" y="1"/>
                    </a:moveTo>
                    <a:lnTo>
                      <a:pt x="1" y="7516"/>
                    </a:lnTo>
                    <a:lnTo>
                      <a:pt x="83" y="7951"/>
                    </a:lnTo>
                    <a:lnTo>
                      <a:pt x="13297" y="434"/>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3560025" y="3695825"/>
                <a:ext cx="332425" cy="198725"/>
              </a:xfrm>
              <a:custGeom>
                <a:avLst/>
                <a:gdLst/>
                <a:ahLst/>
                <a:cxnLst/>
                <a:rect l="l" t="t" r="r" b="b"/>
                <a:pathLst>
                  <a:path w="13297" h="7949" extrusionOk="0">
                    <a:moveTo>
                      <a:pt x="13213" y="0"/>
                    </a:moveTo>
                    <a:lnTo>
                      <a:pt x="1" y="7516"/>
                    </a:lnTo>
                    <a:lnTo>
                      <a:pt x="83"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3564700" y="3720375"/>
                <a:ext cx="332425" cy="198750"/>
              </a:xfrm>
              <a:custGeom>
                <a:avLst/>
                <a:gdLst/>
                <a:ahLst/>
                <a:cxnLst/>
                <a:rect l="l" t="t" r="r" b="b"/>
                <a:pathLst>
                  <a:path w="13297" h="7950" extrusionOk="0">
                    <a:moveTo>
                      <a:pt x="13215" y="0"/>
                    </a:moveTo>
                    <a:lnTo>
                      <a:pt x="1" y="7514"/>
                    </a:lnTo>
                    <a:lnTo>
                      <a:pt x="84" y="7949"/>
                    </a:lnTo>
                    <a:lnTo>
                      <a:pt x="13297" y="435"/>
                    </a:lnTo>
                    <a:lnTo>
                      <a:pt x="1321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3569375" y="3744950"/>
                <a:ext cx="332425" cy="198700"/>
              </a:xfrm>
              <a:custGeom>
                <a:avLst/>
                <a:gdLst/>
                <a:ahLst/>
                <a:cxnLst/>
                <a:rect l="l" t="t" r="r" b="b"/>
                <a:pathLst>
                  <a:path w="13297" h="7948" extrusionOk="0">
                    <a:moveTo>
                      <a:pt x="13213" y="0"/>
                    </a:moveTo>
                    <a:lnTo>
                      <a:pt x="1" y="7514"/>
                    </a:lnTo>
                    <a:lnTo>
                      <a:pt x="84"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3574100" y="3769475"/>
                <a:ext cx="332425" cy="198750"/>
              </a:xfrm>
              <a:custGeom>
                <a:avLst/>
                <a:gdLst/>
                <a:ahLst/>
                <a:cxnLst/>
                <a:rect l="l" t="t" r="r" b="b"/>
                <a:pathLst>
                  <a:path w="13297" h="7950" extrusionOk="0">
                    <a:moveTo>
                      <a:pt x="13213" y="1"/>
                    </a:moveTo>
                    <a:lnTo>
                      <a:pt x="0" y="7515"/>
                    </a:lnTo>
                    <a:lnTo>
                      <a:pt x="81" y="7950"/>
                    </a:lnTo>
                    <a:lnTo>
                      <a:pt x="13296" y="436"/>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3578775" y="3794050"/>
                <a:ext cx="332425" cy="198725"/>
              </a:xfrm>
              <a:custGeom>
                <a:avLst/>
                <a:gdLst/>
                <a:ahLst/>
                <a:cxnLst/>
                <a:rect l="l" t="t" r="r" b="b"/>
                <a:pathLst>
                  <a:path w="13297" h="7949" extrusionOk="0">
                    <a:moveTo>
                      <a:pt x="13213" y="1"/>
                    </a:moveTo>
                    <a:lnTo>
                      <a:pt x="0" y="7515"/>
                    </a:lnTo>
                    <a:lnTo>
                      <a:pt x="82" y="7948"/>
                    </a:lnTo>
                    <a:lnTo>
                      <a:pt x="13296" y="433"/>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3338675" y="3584750"/>
                <a:ext cx="585625" cy="357750"/>
              </a:xfrm>
              <a:custGeom>
                <a:avLst/>
                <a:gdLst/>
                <a:ahLst/>
                <a:cxnLst/>
                <a:rect l="l" t="t" r="r" b="b"/>
                <a:pathLst>
                  <a:path w="23425" h="14310" extrusionOk="0">
                    <a:moveTo>
                      <a:pt x="23213" y="1"/>
                    </a:moveTo>
                    <a:lnTo>
                      <a:pt x="0" y="13205"/>
                    </a:lnTo>
                    <a:lnTo>
                      <a:pt x="211" y="14309"/>
                    </a:lnTo>
                    <a:lnTo>
                      <a:pt x="23424" y="1108"/>
                    </a:lnTo>
                    <a:lnTo>
                      <a:pt x="23213"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3352125" y="3883175"/>
                <a:ext cx="56975" cy="46675"/>
              </a:xfrm>
              <a:custGeom>
                <a:avLst/>
                <a:gdLst/>
                <a:ahLst/>
                <a:cxnLst/>
                <a:rect l="l" t="t" r="r" b="b"/>
                <a:pathLst>
                  <a:path w="2279" h="1867" extrusionOk="0">
                    <a:moveTo>
                      <a:pt x="2156" y="0"/>
                    </a:moveTo>
                    <a:lnTo>
                      <a:pt x="1" y="1226"/>
                    </a:lnTo>
                    <a:lnTo>
                      <a:pt x="124" y="1866"/>
                    </a:lnTo>
                    <a:lnTo>
                      <a:pt x="2279" y="640"/>
                    </a:lnTo>
                    <a:lnTo>
                      <a:pt x="2156"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3734650" y="3603125"/>
                <a:ext cx="176275" cy="103775"/>
              </a:xfrm>
              <a:custGeom>
                <a:avLst/>
                <a:gdLst/>
                <a:ahLst/>
                <a:cxnLst/>
                <a:rect l="l" t="t" r="r" b="b"/>
                <a:pathLst>
                  <a:path w="7051" h="4151" extrusionOk="0">
                    <a:moveTo>
                      <a:pt x="7021" y="1"/>
                    </a:moveTo>
                    <a:lnTo>
                      <a:pt x="1" y="3994"/>
                    </a:lnTo>
                    <a:lnTo>
                      <a:pt x="31" y="4150"/>
                    </a:lnTo>
                    <a:lnTo>
                      <a:pt x="7050" y="157"/>
                    </a:lnTo>
                    <a:lnTo>
                      <a:pt x="702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1212;p43">
            <a:extLst>
              <a:ext uri="{FF2B5EF4-FFF2-40B4-BE49-F238E27FC236}">
                <a16:creationId xmlns:a16="http://schemas.microsoft.com/office/drawing/2014/main" id="{7074EDD0-95F2-202E-26B9-05E764287009}"/>
              </a:ext>
            </a:extLst>
          </p:cNvPr>
          <p:cNvSpPr txBox="1">
            <a:spLocks noGrp="1"/>
          </p:cNvSpPr>
          <p:nvPr>
            <p:ph type="subTitle" idx="1"/>
          </p:nvPr>
        </p:nvSpPr>
        <p:spPr>
          <a:xfrm>
            <a:off x="602170" y="2473329"/>
            <a:ext cx="3912982" cy="977131"/>
          </a:xfrm>
          <a:prstGeom prst="rect">
            <a:avLst/>
          </a:prstGeom>
        </p:spPr>
        <p:txBody>
          <a:bodyPr spcFirstLastPara="1" wrap="square" lIns="91425" tIns="91425" rIns="91425" bIns="91425" anchor="t" anchorCtr="0">
            <a:noAutofit/>
          </a:bodyPr>
          <a:lstStyle/>
          <a:p>
            <a:pPr marL="0" indent="0" algn="ctr"/>
            <a:r>
              <a:rPr lang="en" sz="2000" b="1">
                <a:solidFill>
                  <a:schemeClr val="accent4"/>
                </a:solidFill>
              </a:rPr>
              <a:t>PRESENT BY</a:t>
            </a:r>
          </a:p>
          <a:p>
            <a:pPr marL="0" indent="0" algn="ctr"/>
            <a:endParaRPr lang="en" sz="2000" b="1">
              <a:solidFill>
                <a:schemeClr val="accent4"/>
              </a:solidFill>
            </a:endParaRPr>
          </a:p>
          <a:p>
            <a:pPr marL="0" indent="0" algn="ctr"/>
            <a:r>
              <a:rPr lang="en" sz="2400" b="1">
                <a:solidFill>
                  <a:schemeClr val="bg1"/>
                </a:solidFill>
              </a:rPr>
              <a:t>LONG VO</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5" name="Google Shape;1329;p47">
            <a:extLst>
              <a:ext uri="{FF2B5EF4-FFF2-40B4-BE49-F238E27FC236}">
                <a16:creationId xmlns:a16="http://schemas.microsoft.com/office/drawing/2014/main" id="{AB92292B-77E6-84E8-4119-B67365718494}"/>
              </a:ext>
            </a:extLst>
          </p:cNvPr>
          <p:cNvSpPr txBox="1">
            <a:spLocks noGrp="1"/>
          </p:cNvSpPr>
          <p:nvPr>
            <p:ph type="title"/>
          </p:nvPr>
        </p:nvSpPr>
        <p:spPr>
          <a:xfrm>
            <a:off x="2784545" y="239962"/>
            <a:ext cx="3596343" cy="984544"/>
          </a:xfrm>
          <a:prstGeom prst="rect">
            <a:avLst/>
          </a:prstGeom>
        </p:spPr>
        <p:txBody>
          <a:bodyPr spcFirstLastPara="1" wrap="square" lIns="91425" tIns="91425" rIns="91425" bIns="91425" anchor="t" anchorCtr="0">
            <a:noAutofit/>
          </a:bodyPr>
          <a:lstStyle/>
          <a:p>
            <a:r>
              <a:rPr lang="en" sz="3100">
                <a:solidFill>
                  <a:schemeClr val="bg1"/>
                </a:solidFill>
              </a:rPr>
              <a:t>RESUMMARIZE </a:t>
            </a:r>
            <a:r>
              <a:rPr lang="en" sz="3100">
                <a:solidFill>
                  <a:schemeClr val="accent4"/>
                </a:solidFill>
              </a:rPr>
              <a:t>CONCEPTS</a:t>
            </a:r>
          </a:p>
        </p:txBody>
      </p:sp>
      <p:sp>
        <p:nvSpPr>
          <p:cNvPr id="9" name="Google Shape;1347;p48">
            <a:extLst>
              <a:ext uri="{FF2B5EF4-FFF2-40B4-BE49-F238E27FC236}">
                <a16:creationId xmlns:a16="http://schemas.microsoft.com/office/drawing/2014/main" id="{C9393C94-D2CA-C7A6-CC71-D54FB36DC5DE}"/>
              </a:ext>
            </a:extLst>
          </p:cNvPr>
          <p:cNvSpPr txBox="1"/>
          <p:nvPr/>
        </p:nvSpPr>
        <p:spPr>
          <a:xfrm>
            <a:off x="735586" y="1377030"/>
            <a:ext cx="8385600" cy="591993"/>
          </a:xfrm>
          <a:prstGeom prst="rect">
            <a:avLst/>
          </a:prstGeom>
          <a:noFill/>
          <a:ln>
            <a:noFill/>
          </a:ln>
        </p:spPr>
        <p:txBody>
          <a:bodyPr spcFirstLastPara="1" wrap="square" lIns="91425" tIns="91425" rIns="91425" bIns="91425" anchor="t" anchorCtr="0">
            <a:noAutofit/>
          </a:bodyPr>
          <a:lstStyle/>
          <a:p>
            <a:r>
              <a:rPr lang="en" sz="1500" b="1">
                <a:solidFill>
                  <a:schemeClr val="bg1"/>
                </a:solidFill>
                <a:latin typeface="Oxanium"/>
                <a:ea typeface="Oxanium"/>
                <a:cs typeface="Oxanium"/>
              </a:rPr>
              <a:t>1.</a:t>
            </a:r>
            <a:r>
              <a:rPr lang="en" sz="1500" b="1">
                <a:solidFill>
                  <a:schemeClr val="accent4"/>
                </a:solidFill>
                <a:latin typeface="Oxanium"/>
                <a:ea typeface="Oxanium"/>
                <a:cs typeface="Oxanium"/>
              </a:rPr>
              <a:t> </a:t>
            </a:r>
            <a:r>
              <a:rPr lang="en" sz="1500" b="1">
                <a:solidFill>
                  <a:schemeClr val="accent4"/>
                </a:solidFill>
                <a:latin typeface="Oxanium"/>
                <a:ea typeface="Oxanium"/>
              </a:rPr>
              <a:t>Broker </a:t>
            </a:r>
            <a:r>
              <a:rPr lang="en" sz="1500">
                <a:solidFill>
                  <a:schemeClr val="bg1"/>
                </a:solidFill>
                <a:latin typeface="Oxanium"/>
                <a:ea typeface="Oxanium"/>
              </a:rPr>
              <a:t>—</a:t>
            </a:r>
            <a:r>
              <a:rPr lang="en" sz="1500">
                <a:latin typeface="Oxanium"/>
                <a:ea typeface="Oxanium"/>
              </a:rPr>
              <a:t> </a:t>
            </a:r>
            <a:r>
              <a:rPr lang="en" sz="1500" b="1">
                <a:solidFill>
                  <a:schemeClr val="bg1"/>
                </a:solidFill>
                <a:latin typeface="Oxanium"/>
                <a:ea typeface="Oxanium"/>
              </a:rPr>
              <a:t>The broker is the server that distributes the information to the interested clients connected to the server. Main responsibilities of a Broker are:</a:t>
            </a:r>
          </a:p>
        </p:txBody>
      </p:sp>
      <p:sp>
        <p:nvSpPr>
          <p:cNvPr id="2" name="TextBox 1">
            <a:extLst>
              <a:ext uri="{FF2B5EF4-FFF2-40B4-BE49-F238E27FC236}">
                <a16:creationId xmlns:a16="http://schemas.microsoft.com/office/drawing/2014/main" id="{40C1A771-D196-7252-544A-42B9847084E4}"/>
              </a:ext>
            </a:extLst>
          </p:cNvPr>
          <p:cNvSpPr txBox="1"/>
          <p:nvPr/>
        </p:nvSpPr>
        <p:spPr>
          <a:xfrm>
            <a:off x="735807" y="2178844"/>
            <a:ext cx="467915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4"/>
                </a:solidFill>
                <a:latin typeface="Oxanium"/>
              </a:rPr>
              <a:t>-</a:t>
            </a:r>
            <a:r>
              <a:rPr lang="en-US" b="1">
                <a:solidFill>
                  <a:schemeClr val="bg1"/>
                </a:solidFill>
                <a:latin typeface="Oxanium"/>
              </a:rPr>
              <a:t> Receive all messages</a:t>
            </a:r>
            <a:endParaRPr lang="en-US">
              <a:solidFill>
                <a:schemeClr val="bg1"/>
              </a:solidFill>
            </a:endParaRPr>
          </a:p>
          <a:p>
            <a:pPr lvl="2"/>
            <a:r>
              <a:rPr lang="en-US" b="1">
                <a:solidFill>
                  <a:schemeClr val="accent4"/>
                </a:solidFill>
                <a:latin typeface="Oxanium"/>
              </a:rPr>
              <a:t>- </a:t>
            </a:r>
            <a:r>
              <a:rPr lang="en-US" b="1">
                <a:solidFill>
                  <a:schemeClr val="bg1"/>
                </a:solidFill>
                <a:latin typeface="Oxanium"/>
              </a:rPr>
              <a:t>Filter messages</a:t>
            </a:r>
          </a:p>
          <a:p>
            <a:r>
              <a:rPr lang="en-US" b="1">
                <a:solidFill>
                  <a:schemeClr val="accent4"/>
                </a:solidFill>
                <a:latin typeface="Oxanium"/>
              </a:rPr>
              <a:t>-</a:t>
            </a:r>
            <a:r>
              <a:rPr lang="en-US" b="1">
                <a:solidFill>
                  <a:schemeClr val="bg1"/>
                </a:solidFill>
                <a:latin typeface="Oxanium"/>
              </a:rPr>
              <a:t> Decide which are interested clients</a:t>
            </a:r>
          </a:p>
          <a:p>
            <a:r>
              <a:rPr lang="en-US" b="1">
                <a:solidFill>
                  <a:schemeClr val="accent4"/>
                </a:solidFill>
                <a:latin typeface="Oxanium"/>
              </a:rPr>
              <a:t>-</a:t>
            </a:r>
            <a:r>
              <a:rPr lang="en-US" b="1">
                <a:solidFill>
                  <a:schemeClr val="bg1"/>
                </a:solidFill>
                <a:latin typeface="Oxanium"/>
              </a:rPr>
              <a:t> Publish messages to all the subscribed clients</a:t>
            </a:r>
          </a:p>
        </p:txBody>
      </p:sp>
      <p:sp>
        <p:nvSpPr>
          <p:cNvPr id="4" name="Google Shape;1679;p60">
            <a:extLst>
              <a:ext uri="{FF2B5EF4-FFF2-40B4-BE49-F238E27FC236}">
                <a16:creationId xmlns:a16="http://schemas.microsoft.com/office/drawing/2014/main" id="{0DA89FB0-823B-3749-0FA7-AD01BC603068}"/>
              </a:ext>
            </a:extLst>
          </p:cNvPr>
          <p:cNvSpPr/>
          <p:nvPr/>
        </p:nvSpPr>
        <p:spPr>
          <a:xfrm>
            <a:off x="4192808" y="3399092"/>
            <a:ext cx="1446548" cy="1459536"/>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9;p48">
            <a:extLst>
              <a:ext uri="{FF2B5EF4-FFF2-40B4-BE49-F238E27FC236}">
                <a16:creationId xmlns:a16="http://schemas.microsoft.com/office/drawing/2014/main" id="{9EBD8A3B-3EC4-3E21-1D33-78353C638B61}"/>
              </a:ext>
            </a:extLst>
          </p:cNvPr>
          <p:cNvSpPr txBox="1"/>
          <p:nvPr/>
        </p:nvSpPr>
        <p:spPr>
          <a:xfrm>
            <a:off x="4069550" y="3865604"/>
            <a:ext cx="1691907"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bg1"/>
                </a:solidFill>
                <a:latin typeface="Oxanium"/>
                <a:ea typeface="Oxanium"/>
                <a:cs typeface="Oxanium"/>
              </a:rPr>
              <a:t>BROKER</a:t>
            </a:r>
          </a:p>
        </p:txBody>
      </p:sp>
      <p:sp>
        <p:nvSpPr>
          <p:cNvPr id="8" name="Rectangle: Rounded Corners 7">
            <a:extLst>
              <a:ext uri="{FF2B5EF4-FFF2-40B4-BE49-F238E27FC236}">
                <a16:creationId xmlns:a16="http://schemas.microsoft.com/office/drawing/2014/main" id="{1E3565A1-7015-D29A-DDD5-ACF06CAC588C}"/>
              </a:ext>
            </a:extLst>
          </p:cNvPr>
          <p:cNvSpPr/>
          <p:nvPr/>
        </p:nvSpPr>
        <p:spPr>
          <a:xfrm>
            <a:off x="1407318" y="3700463"/>
            <a:ext cx="1521618" cy="892968"/>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349;p48">
            <a:extLst>
              <a:ext uri="{FF2B5EF4-FFF2-40B4-BE49-F238E27FC236}">
                <a16:creationId xmlns:a16="http://schemas.microsoft.com/office/drawing/2014/main" id="{196DED7A-E90D-8369-A4DE-B41C2CC285A4}"/>
              </a:ext>
            </a:extLst>
          </p:cNvPr>
          <p:cNvSpPr txBox="1"/>
          <p:nvPr/>
        </p:nvSpPr>
        <p:spPr>
          <a:xfrm>
            <a:off x="1319207" y="3879892"/>
            <a:ext cx="1691907" cy="527700"/>
          </a:xfrm>
          <a:prstGeom prst="rect">
            <a:avLst/>
          </a:prstGeom>
          <a:noFill/>
          <a:ln>
            <a:noFill/>
          </a:ln>
        </p:spPr>
        <p:txBody>
          <a:bodyPr spcFirstLastPara="1" wrap="square" lIns="91425" tIns="91425" rIns="91425" bIns="91425" anchor="t" anchorCtr="0">
            <a:noAutofit/>
          </a:bodyPr>
          <a:lstStyle/>
          <a:p>
            <a:pPr algn="ctr"/>
            <a:r>
              <a:rPr lang="en" sz="2000" b="1">
                <a:solidFill>
                  <a:schemeClr val="bg1"/>
                </a:solidFill>
                <a:latin typeface="Oxanium"/>
                <a:ea typeface="Oxanium"/>
                <a:cs typeface="Oxanium"/>
              </a:rPr>
              <a:t>DEVICE 1</a:t>
            </a:r>
          </a:p>
        </p:txBody>
      </p:sp>
      <p:sp>
        <p:nvSpPr>
          <p:cNvPr id="15" name="Rectangle: Rounded Corners 14">
            <a:extLst>
              <a:ext uri="{FF2B5EF4-FFF2-40B4-BE49-F238E27FC236}">
                <a16:creationId xmlns:a16="http://schemas.microsoft.com/office/drawing/2014/main" id="{3CCAF2DC-4166-D4B5-6BDE-BE6BD06A4284}"/>
              </a:ext>
            </a:extLst>
          </p:cNvPr>
          <p:cNvSpPr/>
          <p:nvPr/>
        </p:nvSpPr>
        <p:spPr>
          <a:xfrm>
            <a:off x="7086599" y="3771900"/>
            <a:ext cx="1521618" cy="892968"/>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349;p48">
            <a:extLst>
              <a:ext uri="{FF2B5EF4-FFF2-40B4-BE49-F238E27FC236}">
                <a16:creationId xmlns:a16="http://schemas.microsoft.com/office/drawing/2014/main" id="{51EDE59A-B13E-1AC6-FE7D-62466FBD5915}"/>
              </a:ext>
            </a:extLst>
          </p:cNvPr>
          <p:cNvSpPr txBox="1"/>
          <p:nvPr/>
        </p:nvSpPr>
        <p:spPr>
          <a:xfrm>
            <a:off x="6998488" y="3937041"/>
            <a:ext cx="1691907" cy="527700"/>
          </a:xfrm>
          <a:prstGeom prst="rect">
            <a:avLst/>
          </a:prstGeom>
          <a:noFill/>
          <a:ln>
            <a:noFill/>
          </a:ln>
        </p:spPr>
        <p:txBody>
          <a:bodyPr spcFirstLastPara="1" wrap="square" lIns="91425" tIns="91425" rIns="91425" bIns="91425" anchor="t" anchorCtr="0">
            <a:noAutofit/>
          </a:bodyPr>
          <a:lstStyle/>
          <a:p>
            <a:pPr algn="ctr"/>
            <a:r>
              <a:rPr lang="en" sz="2000" b="1">
                <a:solidFill>
                  <a:schemeClr val="bg1"/>
                </a:solidFill>
                <a:latin typeface="Oxanium"/>
                <a:ea typeface="Oxanium"/>
                <a:cs typeface="Oxanium"/>
              </a:rPr>
              <a:t>DEVICE 2</a:t>
            </a:r>
          </a:p>
        </p:txBody>
      </p:sp>
      <p:pic>
        <p:nvPicPr>
          <p:cNvPr id="19" name="Picture 40" descr="Shape, arrow&#10;&#10;Description automatically generated">
            <a:extLst>
              <a:ext uri="{FF2B5EF4-FFF2-40B4-BE49-F238E27FC236}">
                <a16:creationId xmlns:a16="http://schemas.microsoft.com/office/drawing/2014/main" id="{1125C0F7-3CD0-79BF-A4B5-4025FBADD516}"/>
              </a:ext>
            </a:extLst>
          </p:cNvPr>
          <p:cNvPicPr>
            <a:picLocks noChangeAspect="1"/>
          </p:cNvPicPr>
          <p:nvPr/>
        </p:nvPicPr>
        <p:blipFill>
          <a:blip r:embed="rId3"/>
          <a:stretch>
            <a:fillRect/>
          </a:stretch>
        </p:blipFill>
        <p:spPr>
          <a:xfrm>
            <a:off x="5995530" y="4262672"/>
            <a:ext cx="725311" cy="224369"/>
          </a:xfrm>
          <a:prstGeom prst="rect">
            <a:avLst/>
          </a:prstGeom>
        </p:spPr>
      </p:pic>
      <p:pic>
        <p:nvPicPr>
          <p:cNvPr id="21" name="Picture 41" descr="Icon&#10;&#10;Description automatically generated">
            <a:extLst>
              <a:ext uri="{FF2B5EF4-FFF2-40B4-BE49-F238E27FC236}">
                <a16:creationId xmlns:a16="http://schemas.microsoft.com/office/drawing/2014/main" id="{CA9A231A-812B-C1D3-A9B8-3917DFB00387}"/>
              </a:ext>
            </a:extLst>
          </p:cNvPr>
          <p:cNvPicPr>
            <a:picLocks noChangeAspect="1"/>
          </p:cNvPicPr>
          <p:nvPr/>
        </p:nvPicPr>
        <p:blipFill>
          <a:blip r:embed="rId4"/>
          <a:stretch>
            <a:fillRect/>
          </a:stretch>
        </p:blipFill>
        <p:spPr>
          <a:xfrm rot="5400000">
            <a:off x="6261798" y="3827280"/>
            <a:ext cx="245536" cy="774702"/>
          </a:xfrm>
          <a:prstGeom prst="rect">
            <a:avLst/>
          </a:prstGeom>
        </p:spPr>
      </p:pic>
      <p:sp>
        <p:nvSpPr>
          <p:cNvPr id="23" name="Google Shape;1349;p48">
            <a:extLst>
              <a:ext uri="{FF2B5EF4-FFF2-40B4-BE49-F238E27FC236}">
                <a16:creationId xmlns:a16="http://schemas.microsoft.com/office/drawing/2014/main" id="{ABB318F4-B3C7-693F-462A-E738AA7AB72A}"/>
              </a:ext>
            </a:extLst>
          </p:cNvPr>
          <p:cNvSpPr txBox="1"/>
          <p:nvPr/>
        </p:nvSpPr>
        <p:spPr>
          <a:xfrm>
            <a:off x="5853590" y="3855010"/>
            <a:ext cx="1064758" cy="160814"/>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PUBLISHER</a:t>
            </a:r>
          </a:p>
        </p:txBody>
      </p:sp>
      <p:sp>
        <p:nvSpPr>
          <p:cNvPr id="25" name="Google Shape;1349;p48">
            <a:extLst>
              <a:ext uri="{FF2B5EF4-FFF2-40B4-BE49-F238E27FC236}">
                <a16:creationId xmlns:a16="http://schemas.microsoft.com/office/drawing/2014/main" id="{E711647B-E38C-BA68-0EE1-5F2E04078EDD}"/>
              </a:ext>
            </a:extLst>
          </p:cNvPr>
          <p:cNvSpPr txBox="1"/>
          <p:nvPr/>
        </p:nvSpPr>
        <p:spPr>
          <a:xfrm>
            <a:off x="5829252" y="4366776"/>
            <a:ext cx="1064758" cy="160814"/>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SUBCRIBER</a:t>
            </a:r>
          </a:p>
        </p:txBody>
      </p:sp>
      <p:pic>
        <p:nvPicPr>
          <p:cNvPr id="28" name="Picture 41" descr="Icon&#10;&#10;Description automatically generated">
            <a:extLst>
              <a:ext uri="{FF2B5EF4-FFF2-40B4-BE49-F238E27FC236}">
                <a16:creationId xmlns:a16="http://schemas.microsoft.com/office/drawing/2014/main" id="{0CFDFA4C-83E0-72EC-7481-3D910A5639A5}"/>
              </a:ext>
            </a:extLst>
          </p:cNvPr>
          <p:cNvPicPr>
            <a:picLocks noChangeAspect="1"/>
          </p:cNvPicPr>
          <p:nvPr/>
        </p:nvPicPr>
        <p:blipFill>
          <a:blip r:embed="rId4"/>
          <a:stretch>
            <a:fillRect/>
          </a:stretch>
        </p:blipFill>
        <p:spPr>
          <a:xfrm rot="16200000">
            <a:off x="3454304" y="3862999"/>
            <a:ext cx="245536" cy="774702"/>
          </a:xfrm>
          <a:prstGeom prst="rect">
            <a:avLst/>
          </a:prstGeom>
        </p:spPr>
      </p:pic>
      <p:sp>
        <p:nvSpPr>
          <p:cNvPr id="29" name="Google Shape;1349;p48">
            <a:extLst>
              <a:ext uri="{FF2B5EF4-FFF2-40B4-BE49-F238E27FC236}">
                <a16:creationId xmlns:a16="http://schemas.microsoft.com/office/drawing/2014/main" id="{BCE61BF2-946B-5C34-C140-A5743B0C0FF9}"/>
              </a:ext>
            </a:extLst>
          </p:cNvPr>
          <p:cNvSpPr txBox="1"/>
          <p:nvPr/>
        </p:nvSpPr>
        <p:spPr>
          <a:xfrm>
            <a:off x="3046096" y="3876440"/>
            <a:ext cx="1064758" cy="160814"/>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PUBLISHER</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5" name="Google Shape;1329;p47">
            <a:extLst>
              <a:ext uri="{FF2B5EF4-FFF2-40B4-BE49-F238E27FC236}">
                <a16:creationId xmlns:a16="http://schemas.microsoft.com/office/drawing/2014/main" id="{AB92292B-77E6-84E8-4119-B67365718494}"/>
              </a:ext>
            </a:extLst>
          </p:cNvPr>
          <p:cNvSpPr txBox="1">
            <a:spLocks noGrp="1"/>
          </p:cNvSpPr>
          <p:nvPr>
            <p:ph type="title"/>
          </p:nvPr>
        </p:nvSpPr>
        <p:spPr>
          <a:xfrm>
            <a:off x="2784545" y="239962"/>
            <a:ext cx="3596343" cy="984544"/>
          </a:xfrm>
          <a:prstGeom prst="rect">
            <a:avLst/>
          </a:prstGeom>
        </p:spPr>
        <p:txBody>
          <a:bodyPr spcFirstLastPara="1" wrap="square" lIns="91425" tIns="91425" rIns="91425" bIns="91425" anchor="t" anchorCtr="0">
            <a:noAutofit/>
          </a:bodyPr>
          <a:lstStyle/>
          <a:p>
            <a:r>
              <a:rPr lang="en" sz="3100">
                <a:solidFill>
                  <a:schemeClr val="bg1"/>
                </a:solidFill>
              </a:rPr>
              <a:t>RESUMMARIZE </a:t>
            </a:r>
            <a:r>
              <a:rPr lang="en" sz="3100">
                <a:solidFill>
                  <a:schemeClr val="accent4"/>
                </a:solidFill>
              </a:rPr>
              <a:t>CONCEPTS</a:t>
            </a:r>
          </a:p>
        </p:txBody>
      </p:sp>
      <p:sp>
        <p:nvSpPr>
          <p:cNvPr id="6" name="Google Shape;1347;p48">
            <a:extLst>
              <a:ext uri="{FF2B5EF4-FFF2-40B4-BE49-F238E27FC236}">
                <a16:creationId xmlns:a16="http://schemas.microsoft.com/office/drawing/2014/main" id="{B1824B3F-78A9-76E4-983B-6C21245A3C33}"/>
              </a:ext>
            </a:extLst>
          </p:cNvPr>
          <p:cNvSpPr txBox="1"/>
          <p:nvPr/>
        </p:nvSpPr>
        <p:spPr>
          <a:xfrm>
            <a:off x="735586" y="1341312"/>
            <a:ext cx="8385600" cy="591993"/>
          </a:xfrm>
          <a:prstGeom prst="rect">
            <a:avLst/>
          </a:prstGeom>
          <a:noFill/>
          <a:ln>
            <a:noFill/>
          </a:ln>
        </p:spPr>
        <p:txBody>
          <a:bodyPr spcFirstLastPara="1" wrap="square" lIns="91425" tIns="91425" rIns="91425" bIns="91425" anchor="t" anchorCtr="0">
            <a:noAutofit/>
          </a:bodyPr>
          <a:lstStyle/>
          <a:p>
            <a:r>
              <a:rPr lang="en" sz="1500" b="1">
                <a:solidFill>
                  <a:schemeClr val="bg1"/>
                </a:solidFill>
                <a:latin typeface="Oxanium"/>
                <a:ea typeface="Oxanium"/>
                <a:cs typeface="Oxanium"/>
              </a:rPr>
              <a:t>2.</a:t>
            </a:r>
            <a:r>
              <a:rPr lang="en" sz="1500" b="1">
                <a:solidFill>
                  <a:schemeClr val="accent4"/>
                </a:solidFill>
                <a:latin typeface="Oxanium"/>
                <a:ea typeface="Oxanium"/>
                <a:cs typeface="Oxanium"/>
              </a:rPr>
              <a:t> </a:t>
            </a:r>
            <a:r>
              <a:rPr lang="en" sz="1500" b="1">
                <a:solidFill>
                  <a:schemeClr val="accent4"/>
                </a:solidFill>
                <a:latin typeface="Oxanium"/>
                <a:ea typeface="Oxanium"/>
              </a:rPr>
              <a:t>Client </a:t>
            </a:r>
            <a:r>
              <a:rPr lang="en" sz="1500" b="1">
                <a:solidFill>
                  <a:schemeClr val="bg1"/>
                </a:solidFill>
                <a:latin typeface="Oxanium"/>
                <a:ea typeface="Oxanium"/>
              </a:rPr>
              <a:t>—</a:t>
            </a:r>
            <a:r>
              <a:rPr lang="en" sz="1500" b="1">
                <a:latin typeface="Oxanium"/>
                <a:ea typeface="Oxanium"/>
              </a:rPr>
              <a:t>  </a:t>
            </a:r>
            <a:r>
              <a:rPr lang="en" sz="1500" b="1">
                <a:solidFill>
                  <a:schemeClr val="bg1"/>
                </a:solidFill>
                <a:latin typeface="Oxanium"/>
                <a:ea typeface="Oxanium"/>
              </a:rPr>
              <a:t>The device that connects to broker to send or receive information.</a:t>
            </a:r>
          </a:p>
        </p:txBody>
      </p:sp>
      <p:sp>
        <p:nvSpPr>
          <p:cNvPr id="11" name="Google Shape;1347;p48">
            <a:extLst>
              <a:ext uri="{FF2B5EF4-FFF2-40B4-BE49-F238E27FC236}">
                <a16:creationId xmlns:a16="http://schemas.microsoft.com/office/drawing/2014/main" id="{36341D3C-75A5-0C9B-094A-AC306F7745C4}"/>
              </a:ext>
            </a:extLst>
          </p:cNvPr>
          <p:cNvSpPr txBox="1"/>
          <p:nvPr/>
        </p:nvSpPr>
        <p:spPr>
          <a:xfrm>
            <a:off x="735586" y="3041523"/>
            <a:ext cx="7971263" cy="834880"/>
          </a:xfrm>
          <a:prstGeom prst="rect">
            <a:avLst/>
          </a:prstGeom>
          <a:noFill/>
          <a:ln>
            <a:noFill/>
          </a:ln>
        </p:spPr>
        <p:txBody>
          <a:bodyPr spcFirstLastPara="1" wrap="square" lIns="91425" tIns="91425" rIns="91425" bIns="91425" anchor="t" anchorCtr="0">
            <a:noAutofit/>
          </a:bodyPr>
          <a:lstStyle/>
          <a:p>
            <a:r>
              <a:rPr lang="en" sz="1500" b="1">
                <a:solidFill>
                  <a:schemeClr val="bg1"/>
                </a:solidFill>
                <a:latin typeface="Oxanium"/>
                <a:ea typeface="Oxanium"/>
                <a:cs typeface="Oxanium"/>
              </a:rPr>
              <a:t>3.</a:t>
            </a:r>
            <a:r>
              <a:rPr lang="en" sz="1500" b="1">
                <a:solidFill>
                  <a:schemeClr val="accent4"/>
                </a:solidFill>
                <a:latin typeface="Oxanium"/>
                <a:ea typeface="Oxanium"/>
                <a:cs typeface="Oxanium"/>
              </a:rPr>
              <a:t> </a:t>
            </a:r>
            <a:r>
              <a:rPr lang="en" sz="1500" b="1">
                <a:solidFill>
                  <a:schemeClr val="accent4"/>
                </a:solidFill>
                <a:latin typeface="Oxanium"/>
                <a:ea typeface="Oxanium"/>
              </a:rPr>
              <a:t>Topic </a:t>
            </a:r>
            <a:r>
              <a:rPr lang="en" sz="1500" b="1">
                <a:solidFill>
                  <a:schemeClr val="bg1"/>
                </a:solidFill>
                <a:latin typeface="Oxanium"/>
                <a:ea typeface="Oxanium"/>
              </a:rPr>
              <a:t>—</a:t>
            </a:r>
            <a:r>
              <a:rPr lang="en" sz="1500" b="1">
                <a:latin typeface="Oxanium"/>
                <a:ea typeface="Oxanium"/>
              </a:rPr>
              <a:t> </a:t>
            </a:r>
            <a:r>
              <a:rPr lang="en" sz="1500">
                <a:solidFill>
                  <a:schemeClr val="bg1"/>
                </a:solidFill>
                <a:latin typeface="Oxanium"/>
                <a:ea typeface="Oxanium"/>
              </a:rPr>
              <a:t> </a:t>
            </a:r>
            <a:r>
              <a:rPr lang="en" sz="1500" b="1">
                <a:solidFill>
                  <a:schemeClr val="bg1"/>
                </a:solidFill>
                <a:latin typeface="Oxanium"/>
                <a:ea typeface="Oxanium"/>
              </a:rPr>
              <a:t>A topic is a string(UTF-8). Using this string, Broker filters messages for all connected clients. One topic may consist of one or more topic levels. Forward slash(topic level separator) is used for separating each topic level.</a:t>
            </a:r>
          </a:p>
        </p:txBody>
      </p:sp>
      <p:pic>
        <p:nvPicPr>
          <p:cNvPr id="13" name="Picture 36" descr="Icon&#10;&#10;Description automatically generated">
            <a:extLst>
              <a:ext uri="{FF2B5EF4-FFF2-40B4-BE49-F238E27FC236}">
                <a16:creationId xmlns:a16="http://schemas.microsoft.com/office/drawing/2014/main" id="{F3239DCF-CAC6-8534-1F53-ABBB4DDC2CE3}"/>
              </a:ext>
            </a:extLst>
          </p:cNvPr>
          <p:cNvPicPr>
            <a:picLocks noChangeAspect="1"/>
          </p:cNvPicPr>
          <p:nvPr/>
        </p:nvPicPr>
        <p:blipFill>
          <a:blip r:embed="rId3"/>
          <a:stretch>
            <a:fillRect/>
          </a:stretch>
        </p:blipFill>
        <p:spPr>
          <a:xfrm>
            <a:off x="3242116" y="1942042"/>
            <a:ext cx="917223" cy="917311"/>
          </a:xfrm>
          <a:prstGeom prst="rect">
            <a:avLst/>
          </a:prstGeom>
        </p:spPr>
      </p:pic>
      <p:pic>
        <p:nvPicPr>
          <p:cNvPr id="18" name="Picture 37" descr="A picture containing text, electronics, computer&#10;&#10;Description automatically generated">
            <a:extLst>
              <a:ext uri="{FF2B5EF4-FFF2-40B4-BE49-F238E27FC236}">
                <a16:creationId xmlns:a16="http://schemas.microsoft.com/office/drawing/2014/main" id="{0F54B323-C021-B704-59FA-018EF984D842}"/>
              </a:ext>
            </a:extLst>
          </p:cNvPr>
          <p:cNvPicPr>
            <a:picLocks noChangeAspect="1"/>
          </p:cNvPicPr>
          <p:nvPr/>
        </p:nvPicPr>
        <p:blipFill>
          <a:blip r:embed="rId4"/>
          <a:stretch>
            <a:fillRect/>
          </a:stretch>
        </p:blipFill>
        <p:spPr>
          <a:xfrm>
            <a:off x="5549547" y="1936134"/>
            <a:ext cx="917223" cy="917311"/>
          </a:xfrm>
          <a:prstGeom prst="rect">
            <a:avLst/>
          </a:prstGeom>
        </p:spPr>
      </p:pic>
      <p:pic>
        <p:nvPicPr>
          <p:cNvPr id="22" name="Picture 38" descr="Icon&#10;&#10;Description automatically generated">
            <a:extLst>
              <a:ext uri="{FF2B5EF4-FFF2-40B4-BE49-F238E27FC236}">
                <a16:creationId xmlns:a16="http://schemas.microsoft.com/office/drawing/2014/main" id="{97D7E9D4-73C9-55A0-E3B9-AFE1225F73E1}"/>
              </a:ext>
            </a:extLst>
          </p:cNvPr>
          <p:cNvPicPr>
            <a:picLocks noChangeAspect="1"/>
          </p:cNvPicPr>
          <p:nvPr/>
        </p:nvPicPr>
        <p:blipFill>
          <a:blip r:embed="rId5"/>
          <a:stretch>
            <a:fillRect/>
          </a:stretch>
        </p:blipFill>
        <p:spPr>
          <a:xfrm>
            <a:off x="2138096" y="1934897"/>
            <a:ext cx="910080" cy="917311"/>
          </a:xfrm>
          <a:prstGeom prst="rect">
            <a:avLst/>
          </a:prstGeom>
        </p:spPr>
      </p:pic>
      <p:pic>
        <p:nvPicPr>
          <p:cNvPr id="26" name="Picture 39" descr="Icon&#10;&#10;Description automatically generated">
            <a:extLst>
              <a:ext uri="{FF2B5EF4-FFF2-40B4-BE49-F238E27FC236}">
                <a16:creationId xmlns:a16="http://schemas.microsoft.com/office/drawing/2014/main" id="{C2A59F11-72A0-9B7A-CE36-9A85B1D387F9}"/>
              </a:ext>
            </a:extLst>
          </p:cNvPr>
          <p:cNvPicPr>
            <a:picLocks noChangeAspect="1"/>
          </p:cNvPicPr>
          <p:nvPr/>
        </p:nvPicPr>
        <p:blipFill>
          <a:blip r:embed="rId6"/>
          <a:stretch>
            <a:fillRect/>
          </a:stretch>
        </p:blipFill>
        <p:spPr>
          <a:xfrm>
            <a:off x="4413426" y="1937632"/>
            <a:ext cx="917223" cy="910167"/>
          </a:xfrm>
          <a:prstGeom prst="rect">
            <a:avLst/>
          </a:prstGeom>
        </p:spPr>
      </p:pic>
      <p:sp>
        <p:nvSpPr>
          <p:cNvPr id="30" name="Google Shape;1347;p48">
            <a:extLst>
              <a:ext uri="{FF2B5EF4-FFF2-40B4-BE49-F238E27FC236}">
                <a16:creationId xmlns:a16="http://schemas.microsoft.com/office/drawing/2014/main" id="{958B59BB-B0D0-DCCB-0534-BF02E614374C}"/>
              </a:ext>
            </a:extLst>
          </p:cNvPr>
          <p:cNvSpPr txBox="1"/>
          <p:nvPr/>
        </p:nvSpPr>
        <p:spPr>
          <a:xfrm>
            <a:off x="2364361" y="3998788"/>
            <a:ext cx="4627988" cy="370537"/>
          </a:xfrm>
          <a:prstGeom prst="rect">
            <a:avLst/>
          </a:prstGeom>
          <a:noFill/>
          <a:ln>
            <a:noFill/>
          </a:ln>
        </p:spPr>
        <p:txBody>
          <a:bodyPr spcFirstLastPara="1" wrap="square" lIns="91425" tIns="91425" rIns="91425" bIns="91425" anchor="t" anchorCtr="0">
            <a:noAutofit/>
          </a:bodyPr>
          <a:lstStyle/>
          <a:p>
            <a:r>
              <a:rPr lang="en" sz="1500" b="1" err="1">
                <a:solidFill>
                  <a:schemeClr val="bg1"/>
                </a:solidFill>
                <a:latin typeface="Oxanium"/>
                <a:ea typeface="Oxanium"/>
              </a:rPr>
              <a:t>longvo</a:t>
            </a:r>
            <a:r>
              <a:rPr lang="en" sz="1500" b="1">
                <a:solidFill>
                  <a:schemeClr val="bg1"/>
                </a:solidFill>
                <a:latin typeface="Oxanium"/>
                <a:ea typeface="Oxanium"/>
              </a:rPr>
              <a:t> </a:t>
            </a:r>
            <a:r>
              <a:rPr lang="en" sz="1500" b="1">
                <a:solidFill>
                  <a:schemeClr val="accent4"/>
                </a:solidFill>
                <a:latin typeface="Oxanium"/>
                <a:ea typeface="Oxanium"/>
              </a:rPr>
              <a:t>/</a:t>
            </a:r>
            <a:r>
              <a:rPr lang="en" sz="1500" b="1">
                <a:solidFill>
                  <a:schemeClr val="bg1"/>
                </a:solidFill>
                <a:latin typeface="Oxanium"/>
                <a:ea typeface="Oxanium"/>
              </a:rPr>
              <a:t> home </a:t>
            </a:r>
            <a:r>
              <a:rPr lang="en" sz="1500" b="1">
                <a:solidFill>
                  <a:schemeClr val="accent4"/>
                </a:solidFill>
                <a:latin typeface="Oxanium"/>
                <a:ea typeface="Oxanium"/>
              </a:rPr>
              <a:t>/</a:t>
            </a:r>
            <a:r>
              <a:rPr lang="en" sz="1500" b="1">
                <a:solidFill>
                  <a:schemeClr val="bg1"/>
                </a:solidFill>
                <a:latin typeface="Oxanium"/>
                <a:ea typeface="Oxanium"/>
              </a:rPr>
              <a:t> </a:t>
            </a:r>
            <a:r>
              <a:rPr lang="en" sz="1500" b="1" err="1">
                <a:solidFill>
                  <a:schemeClr val="bg1"/>
                </a:solidFill>
                <a:latin typeface="Oxanium"/>
                <a:ea typeface="Oxanium"/>
              </a:rPr>
              <a:t>second_floor</a:t>
            </a:r>
            <a:r>
              <a:rPr lang="en" sz="1500" b="1">
                <a:solidFill>
                  <a:schemeClr val="bg1"/>
                </a:solidFill>
                <a:latin typeface="Oxanium"/>
                <a:ea typeface="Oxanium"/>
              </a:rPr>
              <a:t> </a:t>
            </a:r>
            <a:r>
              <a:rPr lang="en" sz="1500" b="1">
                <a:solidFill>
                  <a:schemeClr val="accent4"/>
                </a:solidFill>
                <a:latin typeface="Oxanium"/>
                <a:ea typeface="Oxanium"/>
              </a:rPr>
              <a:t>/</a:t>
            </a:r>
            <a:r>
              <a:rPr lang="en" sz="1500" b="1">
                <a:solidFill>
                  <a:schemeClr val="bg1"/>
                </a:solidFill>
                <a:latin typeface="Oxanium"/>
                <a:ea typeface="Oxanium"/>
              </a:rPr>
              <a:t> light </a:t>
            </a:r>
            <a:r>
              <a:rPr lang="en" sz="1500" b="1">
                <a:solidFill>
                  <a:schemeClr val="accent4"/>
                </a:solidFill>
                <a:latin typeface="Oxanium"/>
                <a:ea typeface="Oxanium"/>
              </a:rPr>
              <a:t>/</a:t>
            </a:r>
            <a:r>
              <a:rPr lang="en" sz="1500" b="1">
                <a:solidFill>
                  <a:schemeClr val="bg1"/>
                </a:solidFill>
                <a:latin typeface="Oxanium"/>
                <a:ea typeface="Oxanium"/>
              </a:rPr>
              <a:t> brightness</a:t>
            </a:r>
          </a:p>
        </p:txBody>
      </p:sp>
      <p:sp>
        <p:nvSpPr>
          <p:cNvPr id="31" name="Google Shape;1347;p48">
            <a:extLst>
              <a:ext uri="{FF2B5EF4-FFF2-40B4-BE49-F238E27FC236}">
                <a16:creationId xmlns:a16="http://schemas.microsoft.com/office/drawing/2014/main" id="{F9E8733F-F504-14C9-92BA-357129D8796A}"/>
              </a:ext>
            </a:extLst>
          </p:cNvPr>
          <p:cNvSpPr txBox="1"/>
          <p:nvPr/>
        </p:nvSpPr>
        <p:spPr>
          <a:xfrm>
            <a:off x="2421511" y="4455988"/>
            <a:ext cx="720357" cy="370537"/>
          </a:xfrm>
          <a:prstGeom prst="rect">
            <a:avLst/>
          </a:prstGeom>
          <a:noFill/>
          <a:ln>
            <a:noFill/>
          </a:ln>
        </p:spPr>
        <p:txBody>
          <a:bodyPr spcFirstLastPara="1" wrap="square" lIns="91425" tIns="91425" rIns="91425" bIns="91425" anchor="t" anchorCtr="0">
            <a:noAutofit/>
          </a:bodyPr>
          <a:lstStyle/>
          <a:p>
            <a:r>
              <a:rPr lang="en" sz="1200" b="1">
                <a:solidFill>
                  <a:schemeClr val="accent4"/>
                </a:solidFill>
                <a:latin typeface="Oxanium"/>
              </a:rPr>
              <a:t>level 1</a:t>
            </a:r>
            <a:endParaRPr lang="en-US" sz="1200" b="1">
              <a:solidFill>
                <a:schemeClr val="accent4"/>
              </a:solidFill>
            </a:endParaRPr>
          </a:p>
        </p:txBody>
      </p:sp>
      <p:sp>
        <p:nvSpPr>
          <p:cNvPr id="32" name="Google Shape;1347;p48">
            <a:extLst>
              <a:ext uri="{FF2B5EF4-FFF2-40B4-BE49-F238E27FC236}">
                <a16:creationId xmlns:a16="http://schemas.microsoft.com/office/drawing/2014/main" id="{AECA15EE-126B-33C4-29B1-E70C5DC51937}"/>
              </a:ext>
            </a:extLst>
          </p:cNvPr>
          <p:cNvSpPr txBox="1"/>
          <p:nvPr/>
        </p:nvSpPr>
        <p:spPr>
          <a:xfrm>
            <a:off x="3157317" y="4455988"/>
            <a:ext cx="720357" cy="370537"/>
          </a:xfrm>
          <a:prstGeom prst="rect">
            <a:avLst/>
          </a:prstGeom>
          <a:noFill/>
          <a:ln>
            <a:noFill/>
          </a:ln>
        </p:spPr>
        <p:txBody>
          <a:bodyPr spcFirstLastPara="1" wrap="square" lIns="91425" tIns="91425" rIns="91425" bIns="91425" anchor="t" anchorCtr="0">
            <a:noAutofit/>
          </a:bodyPr>
          <a:lstStyle/>
          <a:p>
            <a:r>
              <a:rPr lang="en" sz="1200" b="1">
                <a:solidFill>
                  <a:schemeClr val="accent4"/>
                </a:solidFill>
                <a:latin typeface="Oxanium"/>
              </a:rPr>
              <a:t>level 2</a:t>
            </a:r>
            <a:endParaRPr lang="en-US" sz="1200" b="1">
              <a:solidFill>
                <a:schemeClr val="accent4"/>
              </a:solidFill>
            </a:endParaRPr>
          </a:p>
        </p:txBody>
      </p:sp>
      <p:sp>
        <p:nvSpPr>
          <p:cNvPr id="33" name="Google Shape;1347;p48">
            <a:extLst>
              <a:ext uri="{FF2B5EF4-FFF2-40B4-BE49-F238E27FC236}">
                <a16:creationId xmlns:a16="http://schemas.microsoft.com/office/drawing/2014/main" id="{F2E7BC2B-672D-CBDF-5437-5BDB8510D666}"/>
              </a:ext>
            </a:extLst>
          </p:cNvPr>
          <p:cNvSpPr txBox="1"/>
          <p:nvPr/>
        </p:nvSpPr>
        <p:spPr>
          <a:xfrm>
            <a:off x="4157442" y="4455988"/>
            <a:ext cx="720357" cy="370537"/>
          </a:xfrm>
          <a:prstGeom prst="rect">
            <a:avLst/>
          </a:prstGeom>
          <a:noFill/>
          <a:ln>
            <a:noFill/>
          </a:ln>
        </p:spPr>
        <p:txBody>
          <a:bodyPr spcFirstLastPara="1" wrap="square" lIns="91425" tIns="91425" rIns="91425" bIns="91425" anchor="t" anchorCtr="0">
            <a:noAutofit/>
          </a:bodyPr>
          <a:lstStyle/>
          <a:p>
            <a:r>
              <a:rPr lang="en" sz="1200" b="1">
                <a:solidFill>
                  <a:schemeClr val="accent4"/>
                </a:solidFill>
                <a:latin typeface="Oxanium"/>
              </a:rPr>
              <a:t>level 3</a:t>
            </a:r>
            <a:endParaRPr lang="en-US" sz="1200" b="1">
              <a:solidFill>
                <a:schemeClr val="accent4"/>
              </a:solidFill>
            </a:endParaRPr>
          </a:p>
        </p:txBody>
      </p:sp>
      <p:sp>
        <p:nvSpPr>
          <p:cNvPr id="34" name="Google Shape;1347;p48">
            <a:extLst>
              <a:ext uri="{FF2B5EF4-FFF2-40B4-BE49-F238E27FC236}">
                <a16:creationId xmlns:a16="http://schemas.microsoft.com/office/drawing/2014/main" id="{13CE95A9-E980-CDE5-0B9C-62A55791B944}"/>
              </a:ext>
            </a:extLst>
          </p:cNvPr>
          <p:cNvSpPr txBox="1"/>
          <p:nvPr/>
        </p:nvSpPr>
        <p:spPr>
          <a:xfrm>
            <a:off x="5028979" y="4455988"/>
            <a:ext cx="877519" cy="370537"/>
          </a:xfrm>
          <a:prstGeom prst="rect">
            <a:avLst/>
          </a:prstGeom>
          <a:noFill/>
          <a:ln>
            <a:noFill/>
          </a:ln>
        </p:spPr>
        <p:txBody>
          <a:bodyPr spcFirstLastPara="1" wrap="square" lIns="91425" tIns="91425" rIns="91425" bIns="91425" anchor="t" anchorCtr="0">
            <a:noAutofit/>
          </a:bodyPr>
          <a:lstStyle/>
          <a:p>
            <a:r>
              <a:rPr lang="en" sz="1200" b="1">
                <a:solidFill>
                  <a:schemeClr val="accent4"/>
                </a:solidFill>
                <a:latin typeface="Oxanium"/>
              </a:rPr>
              <a:t>data type</a:t>
            </a:r>
          </a:p>
        </p:txBody>
      </p:sp>
      <p:sp>
        <p:nvSpPr>
          <p:cNvPr id="35" name="Google Shape;1347;p48">
            <a:extLst>
              <a:ext uri="{FF2B5EF4-FFF2-40B4-BE49-F238E27FC236}">
                <a16:creationId xmlns:a16="http://schemas.microsoft.com/office/drawing/2014/main" id="{CCDAD20D-4110-EA4F-4085-1530487021C8}"/>
              </a:ext>
            </a:extLst>
          </p:cNvPr>
          <p:cNvSpPr txBox="1"/>
          <p:nvPr/>
        </p:nvSpPr>
        <p:spPr>
          <a:xfrm>
            <a:off x="6079110" y="4455988"/>
            <a:ext cx="598914" cy="370537"/>
          </a:xfrm>
          <a:prstGeom prst="rect">
            <a:avLst/>
          </a:prstGeom>
          <a:noFill/>
          <a:ln>
            <a:noFill/>
          </a:ln>
        </p:spPr>
        <p:txBody>
          <a:bodyPr spcFirstLastPara="1" wrap="square" lIns="91425" tIns="91425" rIns="91425" bIns="91425" anchor="t" anchorCtr="0">
            <a:noAutofit/>
          </a:bodyPr>
          <a:lstStyle/>
          <a:p>
            <a:r>
              <a:rPr lang="en" sz="1200" b="1">
                <a:solidFill>
                  <a:schemeClr val="accent4"/>
                </a:solidFill>
                <a:latin typeface="Oxanium"/>
              </a:rPr>
              <a:t>role</a:t>
            </a:r>
            <a:endParaRPr lang="en-US"/>
          </a:p>
        </p:txBody>
      </p:sp>
    </p:spTree>
    <p:extLst>
      <p:ext uri="{BB962C8B-B14F-4D97-AF65-F5344CB8AC3E}">
        <p14:creationId xmlns:p14="http://schemas.microsoft.com/office/powerpoint/2010/main" val="266853829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5" name="Google Shape;1329;p47">
            <a:extLst>
              <a:ext uri="{FF2B5EF4-FFF2-40B4-BE49-F238E27FC236}">
                <a16:creationId xmlns:a16="http://schemas.microsoft.com/office/drawing/2014/main" id="{AB92292B-77E6-84E8-4119-B67365718494}"/>
              </a:ext>
            </a:extLst>
          </p:cNvPr>
          <p:cNvSpPr txBox="1">
            <a:spLocks noGrp="1"/>
          </p:cNvSpPr>
          <p:nvPr>
            <p:ph type="title"/>
          </p:nvPr>
        </p:nvSpPr>
        <p:spPr>
          <a:xfrm>
            <a:off x="2784545" y="239962"/>
            <a:ext cx="3596343" cy="984544"/>
          </a:xfrm>
          <a:prstGeom prst="rect">
            <a:avLst/>
          </a:prstGeom>
        </p:spPr>
        <p:txBody>
          <a:bodyPr spcFirstLastPara="1" wrap="square" lIns="91425" tIns="91425" rIns="91425" bIns="91425" anchor="t" anchorCtr="0">
            <a:noAutofit/>
          </a:bodyPr>
          <a:lstStyle/>
          <a:p>
            <a:r>
              <a:rPr lang="en" sz="3100">
                <a:solidFill>
                  <a:schemeClr val="bg1"/>
                </a:solidFill>
              </a:rPr>
              <a:t>RESUMMARIZE </a:t>
            </a:r>
            <a:r>
              <a:rPr lang="en" sz="3100">
                <a:solidFill>
                  <a:schemeClr val="accent4"/>
                </a:solidFill>
              </a:rPr>
              <a:t>CONCEPTS</a:t>
            </a:r>
          </a:p>
        </p:txBody>
      </p:sp>
      <p:sp>
        <p:nvSpPr>
          <p:cNvPr id="3" name="Google Shape;1347;p48">
            <a:extLst>
              <a:ext uri="{FF2B5EF4-FFF2-40B4-BE49-F238E27FC236}">
                <a16:creationId xmlns:a16="http://schemas.microsoft.com/office/drawing/2014/main" id="{34C5D825-E85A-7A34-DD12-B525DF4480BE}"/>
              </a:ext>
            </a:extLst>
          </p:cNvPr>
          <p:cNvSpPr txBox="1"/>
          <p:nvPr/>
        </p:nvSpPr>
        <p:spPr>
          <a:xfrm>
            <a:off x="714155" y="1691354"/>
            <a:ext cx="8314163" cy="591993"/>
          </a:xfrm>
          <a:prstGeom prst="rect">
            <a:avLst/>
          </a:prstGeom>
          <a:noFill/>
          <a:ln>
            <a:noFill/>
          </a:ln>
        </p:spPr>
        <p:txBody>
          <a:bodyPr spcFirstLastPara="1" wrap="square" lIns="91425" tIns="91425" rIns="91425" bIns="91425" anchor="t" anchorCtr="0">
            <a:noAutofit/>
          </a:bodyPr>
          <a:lstStyle/>
          <a:p>
            <a:r>
              <a:rPr lang="en" sz="1500" b="1">
                <a:solidFill>
                  <a:schemeClr val="bg1"/>
                </a:solidFill>
                <a:latin typeface="Oxanium"/>
                <a:ea typeface="Oxanium"/>
                <a:cs typeface="Oxanium"/>
              </a:rPr>
              <a:t>4.</a:t>
            </a:r>
            <a:r>
              <a:rPr lang="en" sz="1500" b="1">
                <a:solidFill>
                  <a:schemeClr val="accent4"/>
                </a:solidFill>
                <a:latin typeface="Oxanium"/>
                <a:ea typeface="Oxanium"/>
                <a:cs typeface="Oxanium"/>
              </a:rPr>
              <a:t> </a:t>
            </a:r>
            <a:r>
              <a:rPr lang="en" sz="1500" b="1">
                <a:solidFill>
                  <a:schemeClr val="accent4"/>
                </a:solidFill>
                <a:latin typeface="Oxanium"/>
                <a:ea typeface="Oxanium"/>
              </a:rPr>
              <a:t>Publish </a:t>
            </a:r>
            <a:r>
              <a:rPr lang="en" sz="1500" b="1">
                <a:solidFill>
                  <a:schemeClr val="bg1"/>
                </a:solidFill>
                <a:latin typeface="Oxanium"/>
                <a:ea typeface="Oxanium"/>
              </a:rPr>
              <a:t>—</a:t>
            </a:r>
            <a:r>
              <a:rPr lang="en" sz="1500" b="1">
                <a:latin typeface="Oxanium"/>
                <a:ea typeface="Oxanium"/>
              </a:rPr>
              <a:t>  </a:t>
            </a:r>
            <a:r>
              <a:rPr lang="en" sz="1500" b="1">
                <a:solidFill>
                  <a:schemeClr val="bg1"/>
                </a:solidFill>
                <a:latin typeface="Oxanium"/>
                <a:ea typeface="Oxanium"/>
              </a:rPr>
              <a:t>Clients that send information to the broker to distribute to interested clients based on the topic name.</a:t>
            </a:r>
          </a:p>
        </p:txBody>
      </p:sp>
      <p:sp>
        <p:nvSpPr>
          <p:cNvPr id="7" name="Google Shape;1347;p48">
            <a:extLst>
              <a:ext uri="{FF2B5EF4-FFF2-40B4-BE49-F238E27FC236}">
                <a16:creationId xmlns:a16="http://schemas.microsoft.com/office/drawing/2014/main" id="{E4843884-F534-3335-E9D3-8EEF61A644E4}"/>
              </a:ext>
            </a:extLst>
          </p:cNvPr>
          <p:cNvSpPr txBox="1"/>
          <p:nvPr/>
        </p:nvSpPr>
        <p:spPr>
          <a:xfrm>
            <a:off x="714154" y="3205829"/>
            <a:ext cx="8114138" cy="763443"/>
          </a:xfrm>
          <a:prstGeom prst="rect">
            <a:avLst/>
          </a:prstGeom>
          <a:noFill/>
          <a:ln>
            <a:noFill/>
          </a:ln>
        </p:spPr>
        <p:txBody>
          <a:bodyPr spcFirstLastPara="1" wrap="square" lIns="91425" tIns="91425" rIns="91425" bIns="91425" anchor="t" anchorCtr="0">
            <a:noAutofit/>
          </a:bodyPr>
          <a:lstStyle/>
          <a:p>
            <a:r>
              <a:rPr lang="en" sz="1500" b="1">
                <a:solidFill>
                  <a:schemeClr val="bg1"/>
                </a:solidFill>
                <a:latin typeface="Oxanium"/>
                <a:ea typeface="Oxanium"/>
                <a:cs typeface="Oxanium"/>
              </a:rPr>
              <a:t>5.</a:t>
            </a:r>
            <a:r>
              <a:rPr lang="en" sz="1500" b="1">
                <a:solidFill>
                  <a:schemeClr val="accent4"/>
                </a:solidFill>
                <a:latin typeface="Oxanium"/>
                <a:ea typeface="Oxanium"/>
                <a:cs typeface="Oxanium"/>
              </a:rPr>
              <a:t> </a:t>
            </a:r>
            <a:r>
              <a:rPr lang="en" sz="1500" b="1">
                <a:solidFill>
                  <a:schemeClr val="accent4"/>
                </a:solidFill>
                <a:latin typeface="Oxanium"/>
                <a:ea typeface="Oxanium"/>
              </a:rPr>
              <a:t>Subscribe </a:t>
            </a:r>
            <a:r>
              <a:rPr lang="en" sz="1500" b="1">
                <a:solidFill>
                  <a:schemeClr val="bg1"/>
                </a:solidFill>
                <a:latin typeface="Oxanium"/>
                <a:ea typeface="Oxanium"/>
              </a:rPr>
              <a:t>—</a:t>
            </a:r>
            <a:r>
              <a:rPr lang="en" sz="1500" b="1">
                <a:latin typeface="Oxanium"/>
                <a:ea typeface="Oxanium"/>
              </a:rPr>
              <a:t>  </a:t>
            </a:r>
            <a:r>
              <a:rPr lang="en" sz="1500" b="1">
                <a:solidFill>
                  <a:schemeClr val="bg1"/>
                </a:solidFill>
                <a:latin typeface="Oxanium"/>
                <a:ea typeface="Oxanium"/>
              </a:rPr>
              <a:t>Clients tell the broker which topic(s) they’re interested in. When a client subscribes to a topic, any message published to the broker is distributed to the subscribers of that topic.</a:t>
            </a:r>
          </a:p>
        </p:txBody>
      </p:sp>
      <p:pic>
        <p:nvPicPr>
          <p:cNvPr id="8" name="Picture 8" descr="A picture containing text, envelope, vector graphics&#10;&#10;Description automatically generated">
            <a:extLst>
              <a:ext uri="{FF2B5EF4-FFF2-40B4-BE49-F238E27FC236}">
                <a16:creationId xmlns:a16="http://schemas.microsoft.com/office/drawing/2014/main" id="{794F3D23-F0FF-7F9E-14F6-FB27CEB82415}"/>
              </a:ext>
            </a:extLst>
          </p:cNvPr>
          <p:cNvPicPr>
            <a:picLocks noChangeAspect="1"/>
          </p:cNvPicPr>
          <p:nvPr/>
        </p:nvPicPr>
        <p:blipFill>
          <a:blip r:embed="rId3"/>
          <a:stretch>
            <a:fillRect/>
          </a:stretch>
        </p:blipFill>
        <p:spPr>
          <a:xfrm>
            <a:off x="4200525" y="2135981"/>
            <a:ext cx="914400" cy="914400"/>
          </a:xfrm>
          <a:prstGeom prst="rect">
            <a:avLst/>
          </a:prstGeom>
        </p:spPr>
      </p:pic>
      <p:pic>
        <p:nvPicPr>
          <p:cNvPr id="9" name="Picture 9" descr="A picture containing text, sign, vector graphics&#10;&#10;Description automatically generated">
            <a:extLst>
              <a:ext uri="{FF2B5EF4-FFF2-40B4-BE49-F238E27FC236}">
                <a16:creationId xmlns:a16="http://schemas.microsoft.com/office/drawing/2014/main" id="{FF2EF208-3B70-89CB-9AB4-0692E98ACF00}"/>
              </a:ext>
            </a:extLst>
          </p:cNvPr>
          <p:cNvPicPr>
            <a:picLocks noChangeAspect="1"/>
          </p:cNvPicPr>
          <p:nvPr/>
        </p:nvPicPr>
        <p:blipFill>
          <a:blip r:embed="rId4"/>
          <a:stretch>
            <a:fillRect/>
          </a:stretch>
        </p:blipFill>
        <p:spPr>
          <a:xfrm>
            <a:off x="4200526" y="3914775"/>
            <a:ext cx="914400" cy="914400"/>
          </a:xfrm>
          <a:prstGeom prst="rect">
            <a:avLst/>
          </a:prstGeom>
        </p:spPr>
      </p:pic>
    </p:spTree>
    <p:extLst>
      <p:ext uri="{BB962C8B-B14F-4D97-AF65-F5344CB8AC3E}">
        <p14:creationId xmlns:p14="http://schemas.microsoft.com/office/powerpoint/2010/main" val="42949991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5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r>
              <a:rPr lang="en">
                <a:solidFill>
                  <a:srgbClr val="F3F3F3"/>
                </a:solidFill>
              </a:rPr>
              <a:t>HOW</a:t>
            </a:r>
            <a:r>
              <a:rPr lang="en"/>
              <a:t> DOES </a:t>
            </a:r>
            <a:r>
              <a:rPr lang="en">
                <a:solidFill>
                  <a:schemeClr val="accent4"/>
                </a:solidFill>
              </a:rPr>
              <a:t>MQTT WORK</a:t>
            </a:r>
          </a:p>
        </p:txBody>
      </p:sp>
      <p:sp>
        <p:nvSpPr>
          <p:cNvPr id="19" name="Google Shape;1679;p60">
            <a:extLst>
              <a:ext uri="{FF2B5EF4-FFF2-40B4-BE49-F238E27FC236}">
                <a16:creationId xmlns:a16="http://schemas.microsoft.com/office/drawing/2014/main" id="{6CA1CF13-6E20-86B1-0292-77F6737AB469}"/>
              </a:ext>
            </a:extLst>
          </p:cNvPr>
          <p:cNvSpPr/>
          <p:nvPr/>
        </p:nvSpPr>
        <p:spPr>
          <a:xfrm>
            <a:off x="3721321" y="2141792"/>
            <a:ext cx="1446548" cy="1459536"/>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49;p48">
            <a:extLst>
              <a:ext uri="{FF2B5EF4-FFF2-40B4-BE49-F238E27FC236}">
                <a16:creationId xmlns:a16="http://schemas.microsoft.com/office/drawing/2014/main" id="{F1500810-B41F-D75E-EF63-9371426CED46}"/>
              </a:ext>
            </a:extLst>
          </p:cNvPr>
          <p:cNvSpPr txBox="1"/>
          <p:nvPr/>
        </p:nvSpPr>
        <p:spPr>
          <a:xfrm>
            <a:off x="3598063" y="2644023"/>
            <a:ext cx="1691907"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bg1"/>
                </a:solidFill>
                <a:latin typeface="Oxanium"/>
                <a:ea typeface="Oxanium"/>
                <a:cs typeface="Oxanium"/>
              </a:rPr>
              <a:t>BROKER</a:t>
            </a:r>
          </a:p>
        </p:txBody>
      </p:sp>
      <p:pic>
        <p:nvPicPr>
          <p:cNvPr id="36" name="Picture 36" descr="Icon&#10;&#10;Description automatically generated">
            <a:extLst>
              <a:ext uri="{FF2B5EF4-FFF2-40B4-BE49-F238E27FC236}">
                <a16:creationId xmlns:a16="http://schemas.microsoft.com/office/drawing/2014/main" id="{5E40F829-EDD6-D26B-CAF0-58D35F35C1F1}"/>
              </a:ext>
            </a:extLst>
          </p:cNvPr>
          <p:cNvPicPr>
            <a:picLocks noChangeAspect="1"/>
          </p:cNvPicPr>
          <p:nvPr/>
        </p:nvPicPr>
        <p:blipFill>
          <a:blip r:embed="rId3"/>
          <a:stretch>
            <a:fillRect/>
          </a:stretch>
        </p:blipFill>
        <p:spPr>
          <a:xfrm>
            <a:off x="6721122" y="1284817"/>
            <a:ext cx="1374423" cy="1367367"/>
          </a:xfrm>
          <a:prstGeom prst="rect">
            <a:avLst/>
          </a:prstGeom>
        </p:spPr>
      </p:pic>
      <p:pic>
        <p:nvPicPr>
          <p:cNvPr id="37" name="Picture 37" descr="A picture containing text, electronics, computer&#10;&#10;Description automatically generated">
            <a:extLst>
              <a:ext uri="{FF2B5EF4-FFF2-40B4-BE49-F238E27FC236}">
                <a16:creationId xmlns:a16="http://schemas.microsoft.com/office/drawing/2014/main" id="{F0A490B2-26F4-69A4-4411-969A70F7BB23}"/>
              </a:ext>
            </a:extLst>
          </p:cNvPr>
          <p:cNvPicPr>
            <a:picLocks noChangeAspect="1"/>
          </p:cNvPicPr>
          <p:nvPr/>
        </p:nvPicPr>
        <p:blipFill>
          <a:blip r:embed="rId4"/>
          <a:stretch>
            <a:fillRect/>
          </a:stretch>
        </p:blipFill>
        <p:spPr>
          <a:xfrm>
            <a:off x="6828278" y="3386315"/>
            <a:ext cx="1374423" cy="1367367"/>
          </a:xfrm>
          <a:prstGeom prst="rect">
            <a:avLst/>
          </a:prstGeom>
        </p:spPr>
      </p:pic>
      <p:pic>
        <p:nvPicPr>
          <p:cNvPr id="38" name="Picture 38" descr="Icon&#10;&#10;Description automatically generated">
            <a:extLst>
              <a:ext uri="{FF2B5EF4-FFF2-40B4-BE49-F238E27FC236}">
                <a16:creationId xmlns:a16="http://schemas.microsoft.com/office/drawing/2014/main" id="{DCB548A6-5FF4-EDD7-74DD-32C7FA3CE95C}"/>
              </a:ext>
            </a:extLst>
          </p:cNvPr>
          <p:cNvPicPr>
            <a:picLocks noChangeAspect="1"/>
          </p:cNvPicPr>
          <p:nvPr/>
        </p:nvPicPr>
        <p:blipFill>
          <a:blip r:embed="rId5"/>
          <a:stretch>
            <a:fillRect/>
          </a:stretch>
        </p:blipFill>
        <p:spPr>
          <a:xfrm>
            <a:off x="745066" y="1284816"/>
            <a:ext cx="1374423" cy="1367367"/>
          </a:xfrm>
          <a:prstGeom prst="rect">
            <a:avLst/>
          </a:prstGeom>
        </p:spPr>
      </p:pic>
      <p:pic>
        <p:nvPicPr>
          <p:cNvPr id="39" name="Picture 39" descr="Icon&#10;&#10;Description automatically generated">
            <a:extLst>
              <a:ext uri="{FF2B5EF4-FFF2-40B4-BE49-F238E27FC236}">
                <a16:creationId xmlns:a16="http://schemas.microsoft.com/office/drawing/2014/main" id="{9328455E-1AB6-1996-0DA5-C6FBC966EF2E}"/>
              </a:ext>
            </a:extLst>
          </p:cNvPr>
          <p:cNvPicPr>
            <a:picLocks noChangeAspect="1"/>
          </p:cNvPicPr>
          <p:nvPr/>
        </p:nvPicPr>
        <p:blipFill>
          <a:blip r:embed="rId6"/>
          <a:stretch>
            <a:fillRect/>
          </a:stretch>
        </p:blipFill>
        <p:spPr>
          <a:xfrm>
            <a:off x="455789" y="3352094"/>
            <a:ext cx="1374423" cy="1367367"/>
          </a:xfrm>
          <a:prstGeom prst="rect">
            <a:avLst/>
          </a:prstGeom>
        </p:spPr>
      </p:pic>
      <p:pic>
        <p:nvPicPr>
          <p:cNvPr id="40" name="Picture 40" descr="Shape, arrow&#10;&#10;Description automatically generated">
            <a:extLst>
              <a:ext uri="{FF2B5EF4-FFF2-40B4-BE49-F238E27FC236}">
                <a16:creationId xmlns:a16="http://schemas.microsoft.com/office/drawing/2014/main" id="{1ED495A0-4FE0-E4C4-9179-1137987BC325}"/>
              </a:ext>
            </a:extLst>
          </p:cNvPr>
          <p:cNvPicPr>
            <a:picLocks noChangeAspect="1"/>
          </p:cNvPicPr>
          <p:nvPr/>
        </p:nvPicPr>
        <p:blipFill>
          <a:blip r:embed="rId7"/>
          <a:stretch>
            <a:fillRect/>
          </a:stretch>
        </p:blipFill>
        <p:spPr>
          <a:xfrm rot="9480000">
            <a:off x="2395081" y="3662597"/>
            <a:ext cx="725311" cy="224369"/>
          </a:xfrm>
          <a:prstGeom prst="rect">
            <a:avLst/>
          </a:prstGeom>
        </p:spPr>
      </p:pic>
      <p:pic>
        <p:nvPicPr>
          <p:cNvPr id="41" name="Picture 41" descr="Icon&#10;&#10;Description automatically generated">
            <a:extLst>
              <a:ext uri="{FF2B5EF4-FFF2-40B4-BE49-F238E27FC236}">
                <a16:creationId xmlns:a16="http://schemas.microsoft.com/office/drawing/2014/main" id="{DF795D65-57D8-56A0-21CD-57600476830C}"/>
              </a:ext>
            </a:extLst>
          </p:cNvPr>
          <p:cNvPicPr>
            <a:picLocks noChangeAspect="1"/>
          </p:cNvPicPr>
          <p:nvPr/>
        </p:nvPicPr>
        <p:blipFill>
          <a:blip r:embed="rId8"/>
          <a:stretch>
            <a:fillRect/>
          </a:stretch>
        </p:blipFill>
        <p:spPr>
          <a:xfrm rot="14880000">
            <a:off x="2597054" y="3241492"/>
            <a:ext cx="245536" cy="774702"/>
          </a:xfrm>
          <a:prstGeom prst="rect">
            <a:avLst/>
          </a:prstGeom>
        </p:spPr>
      </p:pic>
      <p:pic>
        <p:nvPicPr>
          <p:cNvPr id="42" name="Picture 41" descr="Icon&#10;&#10;Description automatically generated">
            <a:extLst>
              <a:ext uri="{FF2B5EF4-FFF2-40B4-BE49-F238E27FC236}">
                <a16:creationId xmlns:a16="http://schemas.microsoft.com/office/drawing/2014/main" id="{296E1475-903D-03F6-6A67-826D3D138858}"/>
              </a:ext>
            </a:extLst>
          </p:cNvPr>
          <p:cNvPicPr>
            <a:picLocks noChangeAspect="1"/>
          </p:cNvPicPr>
          <p:nvPr/>
        </p:nvPicPr>
        <p:blipFill>
          <a:blip r:embed="rId8"/>
          <a:stretch>
            <a:fillRect/>
          </a:stretch>
        </p:blipFill>
        <p:spPr>
          <a:xfrm rot="-4380000">
            <a:off x="2614505" y="1994245"/>
            <a:ext cx="245536" cy="781757"/>
          </a:xfrm>
          <a:prstGeom prst="rect">
            <a:avLst/>
          </a:prstGeom>
        </p:spPr>
      </p:pic>
      <p:pic>
        <p:nvPicPr>
          <p:cNvPr id="43" name="Picture 40" descr="Shape, arrow&#10;&#10;Description automatically generated">
            <a:extLst>
              <a:ext uri="{FF2B5EF4-FFF2-40B4-BE49-F238E27FC236}">
                <a16:creationId xmlns:a16="http://schemas.microsoft.com/office/drawing/2014/main" id="{23470858-ECF3-ECF5-3B2E-EEFFC38B7717}"/>
              </a:ext>
            </a:extLst>
          </p:cNvPr>
          <p:cNvPicPr>
            <a:picLocks noChangeAspect="1"/>
          </p:cNvPicPr>
          <p:nvPr/>
        </p:nvPicPr>
        <p:blipFill>
          <a:blip r:embed="rId7"/>
          <a:stretch>
            <a:fillRect/>
          </a:stretch>
        </p:blipFill>
        <p:spPr>
          <a:xfrm rot="-1620000">
            <a:off x="5735725" y="2263386"/>
            <a:ext cx="737747" cy="223840"/>
          </a:xfrm>
          <a:prstGeom prst="rect">
            <a:avLst/>
          </a:prstGeom>
        </p:spPr>
      </p:pic>
      <p:pic>
        <p:nvPicPr>
          <p:cNvPr id="44" name="Picture 41" descr="Icon&#10;&#10;Description automatically generated">
            <a:extLst>
              <a:ext uri="{FF2B5EF4-FFF2-40B4-BE49-F238E27FC236}">
                <a16:creationId xmlns:a16="http://schemas.microsoft.com/office/drawing/2014/main" id="{EA8FDE4C-BDFC-9F23-0AA3-CB9301DC4ADF}"/>
              </a:ext>
            </a:extLst>
          </p:cNvPr>
          <p:cNvPicPr>
            <a:picLocks noChangeAspect="1"/>
          </p:cNvPicPr>
          <p:nvPr/>
        </p:nvPicPr>
        <p:blipFill>
          <a:blip r:embed="rId8"/>
          <a:stretch>
            <a:fillRect/>
          </a:stretch>
        </p:blipFill>
        <p:spPr>
          <a:xfrm rot="3900000">
            <a:off x="5883783" y="1875028"/>
            <a:ext cx="245007" cy="779993"/>
          </a:xfrm>
          <a:prstGeom prst="rect">
            <a:avLst/>
          </a:prstGeom>
        </p:spPr>
      </p:pic>
      <p:pic>
        <p:nvPicPr>
          <p:cNvPr id="45" name="Picture 40" descr="Shape, arrow&#10;&#10;Description automatically generated">
            <a:extLst>
              <a:ext uri="{FF2B5EF4-FFF2-40B4-BE49-F238E27FC236}">
                <a16:creationId xmlns:a16="http://schemas.microsoft.com/office/drawing/2014/main" id="{164F609D-6F77-79B0-80A7-D05997C0822A}"/>
              </a:ext>
            </a:extLst>
          </p:cNvPr>
          <p:cNvPicPr>
            <a:picLocks noChangeAspect="1"/>
          </p:cNvPicPr>
          <p:nvPr/>
        </p:nvPicPr>
        <p:blipFill>
          <a:blip r:embed="rId7"/>
          <a:stretch>
            <a:fillRect/>
          </a:stretch>
        </p:blipFill>
        <p:spPr>
          <a:xfrm rot="1260000">
            <a:off x="5804213" y="3744626"/>
            <a:ext cx="737130" cy="230718"/>
          </a:xfrm>
          <a:prstGeom prst="rect">
            <a:avLst/>
          </a:prstGeom>
        </p:spPr>
      </p:pic>
      <p:pic>
        <p:nvPicPr>
          <p:cNvPr id="46" name="Picture 41" descr="Icon&#10;&#10;Description automatically generated">
            <a:extLst>
              <a:ext uri="{FF2B5EF4-FFF2-40B4-BE49-F238E27FC236}">
                <a16:creationId xmlns:a16="http://schemas.microsoft.com/office/drawing/2014/main" id="{2BA2A2CA-9A12-7B34-8077-E5936D32136C}"/>
              </a:ext>
            </a:extLst>
          </p:cNvPr>
          <p:cNvPicPr>
            <a:picLocks noChangeAspect="1"/>
          </p:cNvPicPr>
          <p:nvPr/>
        </p:nvPicPr>
        <p:blipFill>
          <a:blip r:embed="rId8"/>
          <a:stretch>
            <a:fillRect/>
          </a:stretch>
        </p:blipFill>
        <p:spPr>
          <a:xfrm rot="6720000">
            <a:off x="6071909" y="3333383"/>
            <a:ext cx="244743" cy="786432"/>
          </a:xfrm>
          <a:prstGeom prst="rect">
            <a:avLst/>
          </a:prstGeom>
        </p:spPr>
      </p:pic>
      <p:sp>
        <p:nvSpPr>
          <p:cNvPr id="47" name="Google Shape;1349;p48">
            <a:extLst>
              <a:ext uri="{FF2B5EF4-FFF2-40B4-BE49-F238E27FC236}">
                <a16:creationId xmlns:a16="http://schemas.microsoft.com/office/drawing/2014/main" id="{E0F3C320-9169-F615-AB4B-9BE00B3D1660}"/>
              </a:ext>
            </a:extLst>
          </p:cNvPr>
          <p:cNvSpPr txBox="1"/>
          <p:nvPr/>
        </p:nvSpPr>
        <p:spPr>
          <a:xfrm rot="1020000">
            <a:off x="2295696" y="2044410"/>
            <a:ext cx="1029480" cy="160814"/>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PUBLISHER</a:t>
            </a:r>
          </a:p>
        </p:txBody>
      </p:sp>
      <p:sp>
        <p:nvSpPr>
          <p:cNvPr id="50" name="Google Shape;1349;p48">
            <a:extLst>
              <a:ext uri="{FF2B5EF4-FFF2-40B4-BE49-F238E27FC236}">
                <a16:creationId xmlns:a16="http://schemas.microsoft.com/office/drawing/2014/main" id="{C936B935-FAAC-87F7-8138-5727375F6CF2}"/>
              </a:ext>
            </a:extLst>
          </p:cNvPr>
          <p:cNvSpPr txBox="1"/>
          <p:nvPr/>
        </p:nvSpPr>
        <p:spPr>
          <a:xfrm rot="20460000">
            <a:off x="2053115" y="3290653"/>
            <a:ext cx="1064758" cy="160814"/>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PUBLISHER</a:t>
            </a:r>
          </a:p>
        </p:txBody>
      </p:sp>
      <p:sp>
        <p:nvSpPr>
          <p:cNvPr id="51" name="Google Shape;1349;p48">
            <a:extLst>
              <a:ext uri="{FF2B5EF4-FFF2-40B4-BE49-F238E27FC236}">
                <a16:creationId xmlns:a16="http://schemas.microsoft.com/office/drawing/2014/main" id="{16E96B1D-7A59-00B1-26CC-09BACDF5C051}"/>
              </a:ext>
            </a:extLst>
          </p:cNvPr>
          <p:cNvSpPr txBox="1"/>
          <p:nvPr/>
        </p:nvSpPr>
        <p:spPr>
          <a:xfrm rot="20100000">
            <a:off x="5348758" y="1958659"/>
            <a:ext cx="1090510" cy="13118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PUBLISHER</a:t>
            </a:r>
          </a:p>
        </p:txBody>
      </p:sp>
      <p:sp>
        <p:nvSpPr>
          <p:cNvPr id="52" name="Google Shape;1349;p48">
            <a:extLst>
              <a:ext uri="{FF2B5EF4-FFF2-40B4-BE49-F238E27FC236}">
                <a16:creationId xmlns:a16="http://schemas.microsoft.com/office/drawing/2014/main" id="{CDA48E1D-7D4C-8F2C-2145-3CE452213A78}"/>
              </a:ext>
            </a:extLst>
          </p:cNvPr>
          <p:cNvSpPr txBox="1"/>
          <p:nvPr/>
        </p:nvSpPr>
        <p:spPr>
          <a:xfrm rot="1380000">
            <a:off x="5816380" y="3448839"/>
            <a:ext cx="1033360" cy="10974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PUBLISHER</a:t>
            </a:r>
          </a:p>
        </p:txBody>
      </p:sp>
      <p:sp>
        <p:nvSpPr>
          <p:cNvPr id="54" name="Google Shape;1349;p48">
            <a:extLst>
              <a:ext uri="{FF2B5EF4-FFF2-40B4-BE49-F238E27FC236}">
                <a16:creationId xmlns:a16="http://schemas.microsoft.com/office/drawing/2014/main" id="{4B599314-4757-A8A1-149D-E3D57113EEA3}"/>
              </a:ext>
            </a:extLst>
          </p:cNvPr>
          <p:cNvSpPr txBox="1"/>
          <p:nvPr/>
        </p:nvSpPr>
        <p:spPr>
          <a:xfrm rot="20040000">
            <a:off x="5619768" y="2353524"/>
            <a:ext cx="1076400" cy="13117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SUBCRIBER</a:t>
            </a:r>
          </a:p>
        </p:txBody>
      </p:sp>
      <p:sp>
        <p:nvSpPr>
          <p:cNvPr id="55" name="Google Shape;1349;p48">
            <a:extLst>
              <a:ext uri="{FF2B5EF4-FFF2-40B4-BE49-F238E27FC236}">
                <a16:creationId xmlns:a16="http://schemas.microsoft.com/office/drawing/2014/main" id="{E8636C69-261D-D582-E1BD-01E7F674A852}"/>
              </a:ext>
            </a:extLst>
          </p:cNvPr>
          <p:cNvSpPr txBox="1"/>
          <p:nvPr/>
        </p:nvSpPr>
        <p:spPr>
          <a:xfrm rot="20340000">
            <a:off x="2277969" y="3738126"/>
            <a:ext cx="1064758" cy="160814"/>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SUBCRIBER</a:t>
            </a:r>
          </a:p>
        </p:txBody>
      </p:sp>
      <p:sp>
        <p:nvSpPr>
          <p:cNvPr id="56" name="Google Shape;1349;p48">
            <a:extLst>
              <a:ext uri="{FF2B5EF4-FFF2-40B4-BE49-F238E27FC236}">
                <a16:creationId xmlns:a16="http://schemas.microsoft.com/office/drawing/2014/main" id="{E8A76802-4E52-1491-4C18-808548CBA443}"/>
              </a:ext>
            </a:extLst>
          </p:cNvPr>
          <p:cNvSpPr txBox="1"/>
          <p:nvPr/>
        </p:nvSpPr>
        <p:spPr>
          <a:xfrm rot="1320000">
            <a:off x="5625161" y="3864003"/>
            <a:ext cx="1033360" cy="10974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b="1">
                <a:solidFill>
                  <a:schemeClr val="bg1"/>
                </a:solidFill>
                <a:latin typeface="Oxanium"/>
                <a:ea typeface="Oxanium"/>
                <a:cs typeface="Oxanium"/>
              </a:rPr>
              <a:t>SUBCRIBER</a:t>
            </a:r>
          </a:p>
        </p:txBody>
      </p:sp>
      <p:sp>
        <p:nvSpPr>
          <p:cNvPr id="57" name="Google Shape;1349;p48">
            <a:extLst>
              <a:ext uri="{FF2B5EF4-FFF2-40B4-BE49-F238E27FC236}">
                <a16:creationId xmlns:a16="http://schemas.microsoft.com/office/drawing/2014/main" id="{81498885-66FE-0FA9-E8F0-08924C45075C}"/>
              </a:ext>
            </a:extLst>
          </p:cNvPr>
          <p:cNvSpPr txBox="1"/>
          <p:nvPr/>
        </p:nvSpPr>
        <p:spPr>
          <a:xfrm>
            <a:off x="3393451" y="3602962"/>
            <a:ext cx="2108978" cy="527700"/>
          </a:xfrm>
          <a:prstGeom prst="rect">
            <a:avLst/>
          </a:prstGeom>
          <a:noFill/>
          <a:ln>
            <a:noFill/>
          </a:ln>
        </p:spPr>
        <p:txBody>
          <a:bodyPr spcFirstLastPara="1" wrap="square" lIns="91425" tIns="91425" rIns="91425" bIns="91425" anchor="t" anchorCtr="0">
            <a:noAutofit/>
          </a:bodyPr>
          <a:lstStyle/>
          <a:p>
            <a:pPr algn="ctr"/>
            <a:r>
              <a:rPr lang="en" sz="2000" b="1">
                <a:solidFill>
                  <a:schemeClr val="accent4"/>
                </a:solidFill>
                <a:latin typeface="Oxanium"/>
                <a:ea typeface="Oxanium"/>
                <a:cs typeface="Oxanium"/>
              </a:rPr>
              <a:t>MQTT </a:t>
            </a:r>
            <a:r>
              <a:rPr lang="en" sz="2000" b="1">
                <a:solidFill>
                  <a:schemeClr val="bg1"/>
                </a:solidFill>
                <a:latin typeface="Oxanium"/>
                <a:ea typeface="Oxanium"/>
                <a:cs typeface="Oxanium"/>
              </a:rPr>
              <a:t>PROTOCOL</a:t>
            </a:r>
          </a:p>
        </p:txBody>
      </p:sp>
      <p:sp>
        <p:nvSpPr>
          <p:cNvPr id="58" name="Google Shape;1349;p48">
            <a:extLst>
              <a:ext uri="{FF2B5EF4-FFF2-40B4-BE49-F238E27FC236}">
                <a16:creationId xmlns:a16="http://schemas.microsoft.com/office/drawing/2014/main" id="{3442ED3A-DA6B-7893-2E5F-52EB43572F24}"/>
              </a:ext>
            </a:extLst>
          </p:cNvPr>
          <p:cNvSpPr txBox="1"/>
          <p:nvPr/>
        </p:nvSpPr>
        <p:spPr>
          <a:xfrm>
            <a:off x="478799" y="2495680"/>
            <a:ext cx="1323166" cy="391970"/>
          </a:xfrm>
          <a:prstGeom prst="rect">
            <a:avLst/>
          </a:prstGeom>
          <a:noFill/>
          <a:ln>
            <a:noFill/>
          </a:ln>
        </p:spPr>
        <p:txBody>
          <a:bodyPr spcFirstLastPara="1" wrap="square" lIns="91425" tIns="91425" rIns="91425" bIns="91425" anchor="t" anchorCtr="0">
            <a:noAutofit/>
          </a:bodyPr>
          <a:lstStyle/>
          <a:p>
            <a:pPr algn="ctr"/>
            <a:r>
              <a:rPr lang="en" sz="2000" b="1">
                <a:solidFill>
                  <a:schemeClr val="bg1"/>
                </a:solidFill>
                <a:latin typeface="Oxanium"/>
                <a:ea typeface="Oxanium"/>
                <a:cs typeface="Oxanium"/>
              </a:rPr>
              <a:t>SENSOR</a:t>
            </a:r>
          </a:p>
        </p:txBody>
      </p:sp>
      <p:sp>
        <p:nvSpPr>
          <p:cNvPr id="60" name="Google Shape;1349;p48">
            <a:extLst>
              <a:ext uri="{FF2B5EF4-FFF2-40B4-BE49-F238E27FC236}">
                <a16:creationId xmlns:a16="http://schemas.microsoft.com/office/drawing/2014/main" id="{3AD7D099-F6DB-C176-5460-82E31A2E9567}"/>
              </a:ext>
            </a:extLst>
          </p:cNvPr>
          <p:cNvSpPr txBox="1"/>
          <p:nvPr/>
        </p:nvSpPr>
        <p:spPr>
          <a:xfrm>
            <a:off x="478799" y="4638805"/>
            <a:ext cx="1323166" cy="391970"/>
          </a:xfrm>
          <a:prstGeom prst="rect">
            <a:avLst/>
          </a:prstGeom>
          <a:noFill/>
          <a:ln>
            <a:noFill/>
          </a:ln>
        </p:spPr>
        <p:txBody>
          <a:bodyPr spcFirstLastPara="1" wrap="square" lIns="91425" tIns="91425" rIns="91425" bIns="91425" anchor="t" anchorCtr="0">
            <a:noAutofit/>
          </a:bodyPr>
          <a:lstStyle/>
          <a:p>
            <a:pPr algn="ctr"/>
            <a:r>
              <a:rPr lang="en" sz="2000" b="1">
                <a:solidFill>
                  <a:schemeClr val="accent4"/>
                </a:solidFill>
                <a:latin typeface="Oxanium"/>
                <a:ea typeface="Oxanium"/>
                <a:cs typeface="Oxanium"/>
              </a:rPr>
              <a:t>SENSOR</a:t>
            </a:r>
          </a:p>
        </p:txBody>
      </p:sp>
      <p:sp>
        <p:nvSpPr>
          <p:cNvPr id="61" name="Google Shape;1349;p48">
            <a:extLst>
              <a:ext uri="{FF2B5EF4-FFF2-40B4-BE49-F238E27FC236}">
                <a16:creationId xmlns:a16="http://schemas.microsoft.com/office/drawing/2014/main" id="{9E4E91AF-BCBE-4835-128A-362999644AA4}"/>
              </a:ext>
            </a:extLst>
          </p:cNvPr>
          <p:cNvSpPr txBox="1"/>
          <p:nvPr/>
        </p:nvSpPr>
        <p:spPr>
          <a:xfrm>
            <a:off x="6772441" y="2645699"/>
            <a:ext cx="1630347" cy="434832"/>
          </a:xfrm>
          <a:prstGeom prst="rect">
            <a:avLst/>
          </a:prstGeom>
          <a:noFill/>
          <a:ln>
            <a:noFill/>
          </a:ln>
        </p:spPr>
        <p:txBody>
          <a:bodyPr spcFirstLastPara="1" wrap="square" lIns="91425" tIns="91425" rIns="91425" bIns="91425" anchor="t" anchorCtr="0">
            <a:noAutofit/>
          </a:bodyPr>
          <a:lstStyle/>
          <a:p>
            <a:pPr algn="ctr"/>
            <a:r>
              <a:rPr lang="en" sz="2000" b="1">
                <a:solidFill>
                  <a:schemeClr val="accent4"/>
                </a:solidFill>
                <a:latin typeface="Oxanium"/>
                <a:ea typeface="Oxanium"/>
                <a:cs typeface="Oxanium"/>
              </a:rPr>
              <a:t>CLIENT</a:t>
            </a:r>
          </a:p>
        </p:txBody>
      </p:sp>
      <p:sp>
        <p:nvSpPr>
          <p:cNvPr id="62" name="Google Shape;1349;p48">
            <a:extLst>
              <a:ext uri="{FF2B5EF4-FFF2-40B4-BE49-F238E27FC236}">
                <a16:creationId xmlns:a16="http://schemas.microsoft.com/office/drawing/2014/main" id="{74BA88CA-5F53-CE6F-286D-A2D6F31E74D4}"/>
              </a:ext>
            </a:extLst>
          </p:cNvPr>
          <p:cNvSpPr txBox="1"/>
          <p:nvPr/>
        </p:nvSpPr>
        <p:spPr>
          <a:xfrm>
            <a:off x="6772441" y="4688812"/>
            <a:ext cx="1630347" cy="434832"/>
          </a:xfrm>
          <a:prstGeom prst="rect">
            <a:avLst/>
          </a:prstGeom>
          <a:noFill/>
          <a:ln>
            <a:noFill/>
          </a:ln>
        </p:spPr>
        <p:txBody>
          <a:bodyPr spcFirstLastPara="1" wrap="square" lIns="91425" tIns="91425" rIns="91425" bIns="91425" anchor="t" anchorCtr="0">
            <a:noAutofit/>
          </a:bodyPr>
          <a:lstStyle/>
          <a:p>
            <a:pPr algn="ctr"/>
            <a:r>
              <a:rPr lang="en" sz="2000" b="1">
                <a:solidFill>
                  <a:schemeClr val="bg1"/>
                </a:solidFill>
                <a:latin typeface="Oxanium"/>
                <a:ea typeface="Oxanium"/>
                <a:cs typeface="Oxanium"/>
              </a:rPr>
              <a:t>CLIENT</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57"/>
          <p:cNvSpPr/>
          <p:nvPr/>
        </p:nvSpPr>
        <p:spPr>
          <a:xfrm>
            <a:off x="2058225" y="540000"/>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7"/>
          <p:cNvSpPr txBox="1">
            <a:spLocks noGrp="1"/>
          </p:cNvSpPr>
          <p:nvPr>
            <p:ph type="title"/>
          </p:nvPr>
        </p:nvSpPr>
        <p:spPr>
          <a:xfrm>
            <a:off x="720000" y="2677350"/>
            <a:ext cx="4360200" cy="8418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APPLICABILITY</a:t>
            </a:r>
            <a:endParaRPr lang="en-US"/>
          </a:p>
        </p:txBody>
      </p:sp>
      <p:sp>
        <p:nvSpPr>
          <p:cNvPr id="1568" name="Google Shape;1568;p57"/>
          <p:cNvSpPr txBox="1">
            <a:spLocks noGrp="1"/>
          </p:cNvSpPr>
          <p:nvPr>
            <p:ph type="title" idx="2"/>
          </p:nvPr>
        </p:nvSpPr>
        <p:spPr>
          <a:xfrm>
            <a:off x="2124950" y="73170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cxnSp>
        <p:nvCxnSpPr>
          <p:cNvPr id="1570" name="Google Shape;1570;p57"/>
          <p:cNvCxnSpPr>
            <a:stCxn id="1566" idx="4"/>
            <a:endCxn id="1567" idx="0"/>
          </p:cNvCxnSpPr>
          <p:nvPr/>
        </p:nvCxnSpPr>
        <p:spPr>
          <a:xfrm>
            <a:off x="2900175" y="2223900"/>
            <a:ext cx="0" cy="453600"/>
          </a:xfrm>
          <a:prstGeom prst="straightConnector1">
            <a:avLst/>
          </a:prstGeom>
          <a:noFill/>
          <a:ln w="9525" cap="rnd" cmpd="sng">
            <a:solidFill>
              <a:schemeClr val="accent4"/>
            </a:solidFill>
            <a:prstDash val="solid"/>
            <a:round/>
            <a:headEnd type="none" w="med" len="med"/>
            <a:tailEnd type="none" w="med" len="med"/>
          </a:ln>
        </p:spPr>
      </p:cxnSp>
      <p:cxnSp>
        <p:nvCxnSpPr>
          <p:cNvPr id="1571" name="Google Shape;1571;p57"/>
          <p:cNvCxnSpPr>
            <a:cxnSpLocks/>
            <a:stCxn id="1567" idx="2"/>
          </p:cNvCxnSpPr>
          <p:nvPr/>
        </p:nvCxnSpPr>
        <p:spPr>
          <a:xfrm>
            <a:off x="2900100" y="3519150"/>
            <a:ext cx="0" cy="453600"/>
          </a:xfrm>
          <a:prstGeom prst="straightConnector1">
            <a:avLst/>
          </a:prstGeom>
          <a:noFill/>
          <a:ln w="9525" cap="rnd" cmpd="sng">
            <a:solidFill>
              <a:schemeClr val="accent4"/>
            </a:solidFill>
            <a:prstDash val="solid"/>
            <a:round/>
            <a:headEnd type="none" w="med" len="med"/>
            <a:tailEnd type="none" w="med" len="med"/>
          </a:ln>
        </p:spPr>
      </p:cxnSp>
      <p:grpSp>
        <p:nvGrpSpPr>
          <p:cNvPr id="1572" name="Google Shape;1572;p57"/>
          <p:cNvGrpSpPr/>
          <p:nvPr/>
        </p:nvGrpSpPr>
        <p:grpSpPr>
          <a:xfrm flipH="1">
            <a:off x="5152286" y="1043829"/>
            <a:ext cx="3056331" cy="2813745"/>
            <a:chOff x="2074963" y="3797512"/>
            <a:chExt cx="1497688" cy="1378813"/>
          </a:xfrm>
        </p:grpSpPr>
        <p:grpSp>
          <p:nvGrpSpPr>
            <p:cNvPr id="1573" name="Google Shape;1573;p57"/>
            <p:cNvGrpSpPr/>
            <p:nvPr/>
          </p:nvGrpSpPr>
          <p:grpSpPr>
            <a:xfrm>
              <a:off x="2420109" y="3797512"/>
              <a:ext cx="467350" cy="626668"/>
              <a:chOff x="1484150" y="3776550"/>
              <a:chExt cx="417500" cy="559825"/>
            </a:xfrm>
          </p:grpSpPr>
          <p:sp>
            <p:nvSpPr>
              <p:cNvPr id="1574" name="Google Shape;1574;p57"/>
              <p:cNvSpPr/>
              <p:nvPr/>
            </p:nvSpPr>
            <p:spPr>
              <a:xfrm>
                <a:off x="1484400" y="3900525"/>
                <a:ext cx="103225" cy="435850"/>
              </a:xfrm>
              <a:custGeom>
                <a:avLst/>
                <a:gdLst/>
                <a:ahLst/>
                <a:cxnLst/>
                <a:rect l="l" t="t" r="r" b="b"/>
                <a:pathLst>
                  <a:path w="4129" h="17434" extrusionOk="0">
                    <a:moveTo>
                      <a:pt x="173" y="1"/>
                    </a:moveTo>
                    <a:cubicBezTo>
                      <a:pt x="162" y="1"/>
                      <a:pt x="150" y="2"/>
                      <a:pt x="139" y="4"/>
                    </a:cubicBezTo>
                    <a:cubicBezTo>
                      <a:pt x="54" y="25"/>
                      <a:pt x="0" y="105"/>
                      <a:pt x="19" y="189"/>
                    </a:cubicBezTo>
                    <a:cubicBezTo>
                      <a:pt x="35" y="265"/>
                      <a:pt x="102" y="314"/>
                      <a:pt x="173" y="314"/>
                    </a:cubicBezTo>
                    <a:cubicBezTo>
                      <a:pt x="184" y="314"/>
                      <a:pt x="195" y="312"/>
                      <a:pt x="207" y="308"/>
                    </a:cubicBezTo>
                    <a:cubicBezTo>
                      <a:pt x="292" y="289"/>
                      <a:pt x="345" y="209"/>
                      <a:pt x="326" y="124"/>
                    </a:cubicBezTo>
                    <a:cubicBezTo>
                      <a:pt x="310" y="51"/>
                      <a:pt x="245" y="1"/>
                      <a:pt x="173" y="1"/>
                    </a:cubicBezTo>
                    <a:close/>
                    <a:moveTo>
                      <a:pt x="442" y="1222"/>
                    </a:moveTo>
                    <a:cubicBezTo>
                      <a:pt x="431" y="1222"/>
                      <a:pt x="419" y="1223"/>
                      <a:pt x="408" y="1226"/>
                    </a:cubicBezTo>
                    <a:cubicBezTo>
                      <a:pt x="323" y="1244"/>
                      <a:pt x="273" y="1328"/>
                      <a:pt x="289" y="1414"/>
                    </a:cubicBezTo>
                    <a:cubicBezTo>
                      <a:pt x="308" y="1487"/>
                      <a:pt x="371" y="1535"/>
                      <a:pt x="442" y="1535"/>
                    </a:cubicBezTo>
                    <a:cubicBezTo>
                      <a:pt x="454" y="1535"/>
                      <a:pt x="464" y="1535"/>
                      <a:pt x="476" y="1533"/>
                    </a:cubicBezTo>
                    <a:cubicBezTo>
                      <a:pt x="562" y="1515"/>
                      <a:pt x="615" y="1431"/>
                      <a:pt x="595" y="1345"/>
                    </a:cubicBezTo>
                    <a:cubicBezTo>
                      <a:pt x="580" y="1272"/>
                      <a:pt x="515" y="1222"/>
                      <a:pt x="442" y="1222"/>
                    </a:cubicBezTo>
                    <a:close/>
                    <a:moveTo>
                      <a:pt x="715" y="2446"/>
                    </a:moveTo>
                    <a:cubicBezTo>
                      <a:pt x="704" y="2446"/>
                      <a:pt x="692" y="2448"/>
                      <a:pt x="681" y="2450"/>
                    </a:cubicBezTo>
                    <a:cubicBezTo>
                      <a:pt x="596" y="2468"/>
                      <a:pt x="542" y="2553"/>
                      <a:pt x="562" y="2637"/>
                    </a:cubicBezTo>
                    <a:cubicBezTo>
                      <a:pt x="578" y="2710"/>
                      <a:pt x="642" y="2760"/>
                      <a:pt x="713" y="2760"/>
                    </a:cubicBezTo>
                    <a:cubicBezTo>
                      <a:pt x="714" y="2760"/>
                      <a:pt x="714" y="2760"/>
                      <a:pt x="715" y="2760"/>
                    </a:cubicBezTo>
                    <a:cubicBezTo>
                      <a:pt x="724" y="2760"/>
                      <a:pt x="737" y="2757"/>
                      <a:pt x="746" y="2757"/>
                    </a:cubicBezTo>
                    <a:cubicBezTo>
                      <a:pt x="831" y="2735"/>
                      <a:pt x="884" y="2654"/>
                      <a:pt x="865" y="2570"/>
                    </a:cubicBezTo>
                    <a:cubicBezTo>
                      <a:pt x="849" y="2496"/>
                      <a:pt x="787" y="2446"/>
                      <a:pt x="715" y="2446"/>
                    </a:cubicBezTo>
                    <a:close/>
                    <a:moveTo>
                      <a:pt x="985" y="3668"/>
                    </a:moveTo>
                    <a:cubicBezTo>
                      <a:pt x="973" y="3668"/>
                      <a:pt x="962" y="3669"/>
                      <a:pt x="950" y="3672"/>
                    </a:cubicBezTo>
                    <a:cubicBezTo>
                      <a:pt x="865" y="3689"/>
                      <a:pt x="812" y="3774"/>
                      <a:pt x="831" y="3859"/>
                    </a:cubicBezTo>
                    <a:cubicBezTo>
                      <a:pt x="846" y="3932"/>
                      <a:pt x="912" y="3981"/>
                      <a:pt x="984" y="3981"/>
                    </a:cubicBezTo>
                    <a:cubicBezTo>
                      <a:pt x="993" y="3981"/>
                      <a:pt x="1007" y="3981"/>
                      <a:pt x="1018" y="3978"/>
                    </a:cubicBezTo>
                    <a:cubicBezTo>
                      <a:pt x="1104" y="3960"/>
                      <a:pt x="1157" y="3875"/>
                      <a:pt x="1137" y="3791"/>
                    </a:cubicBezTo>
                    <a:cubicBezTo>
                      <a:pt x="1123" y="3717"/>
                      <a:pt x="1057" y="3668"/>
                      <a:pt x="985" y="3668"/>
                    </a:cubicBezTo>
                    <a:close/>
                    <a:moveTo>
                      <a:pt x="1256" y="4893"/>
                    </a:moveTo>
                    <a:cubicBezTo>
                      <a:pt x="1244" y="4893"/>
                      <a:pt x="1231" y="4895"/>
                      <a:pt x="1219" y="4897"/>
                    </a:cubicBezTo>
                    <a:cubicBezTo>
                      <a:pt x="1135" y="4915"/>
                      <a:pt x="1081" y="5000"/>
                      <a:pt x="1100" y="5085"/>
                    </a:cubicBezTo>
                    <a:cubicBezTo>
                      <a:pt x="1118" y="5156"/>
                      <a:pt x="1181" y="5205"/>
                      <a:pt x="1254" y="5207"/>
                    </a:cubicBezTo>
                    <a:cubicBezTo>
                      <a:pt x="1262" y="5207"/>
                      <a:pt x="1276" y="5204"/>
                      <a:pt x="1288" y="5204"/>
                    </a:cubicBezTo>
                    <a:cubicBezTo>
                      <a:pt x="1373" y="5185"/>
                      <a:pt x="1426" y="5101"/>
                      <a:pt x="1407" y="5017"/>
                    </a:cubicBezTo>
                    <a:cubicBezTo>
                      <a:pt x="1392" y="4943"/>
                      <a:pt x="1328" y="4893"/>
                      <a:pt x="1256" y="4893"/>
                    </a:cubicBezTo>
                    <a:close/>
                    <a:moveTo>
                      <a:pt x="1526" y="6116"/>
                    </a:moveTo>
                    <a:cubicBezTo>
                      <a:pt x="1515" y="6116"/>
                      <a:pt x="1504" y="6117"/>
                      <a:pt x="1492" y="6120"/>
                    </a:cubicBezTo>
                    <a:cubicBezTo>
                      <a:pt x="1407" y="6139"/>
                      <a:pt x="1354" y="6220"/>
                      <a:pt x="1373" y="6305"/>
                    </a:cubicBezTo>
                    <a:cubicBezTo>
                      <a:pt x="1388" y="6376"/>
                      <a:pt x="1448" y="6426"/>
                      <a:pt x="1518" y="6426"/>
                    </a:cubicBezTo>
                    <a:cubicBezTo>
                      <a:pt x="1520" y="6426"/>
                      <a:pt x="1521" y="6426"/>
                      <a:pt x="1523" y="6426"/>
                    </a:cubicBezTo>
                    <a:cubicBezTo>
                      <a:pt x="1535" y="6426"/>
                      <a:pt x="1549" y="6426"/>
                      <a:pt x="1558" y="6424"/>
                    </a:cubicBezTo>
                    <a:cubicBezTo>
                      <a:pt x="1642" y="6405"/>
                      <a:pt x="1696" y="6324"/>
                      <a:pt x="1677" y="6239"/>
                    </a:cubicBezTo>
                    <a:cubicBezTo>
                      <a:pt x="1660" y="6166"/>
                      <a:pt x="1598" y="6116"/>
                      <a:pt x="1526" y="6116"/>
                    </a:cubicBezTo>
                    <a:close/>
                    <a:moveTo>
                      <a:pt x="1795" y="7338"/>
                    </a:moveTo>
                    <a:cubicBezTo>
                      <a:pt x="1783" y="7338"/>
                      <a:pt x="1772" y="7340"/>
                      <a:pt x="1760" y="7342"/>
                    </a:cubicBezTo>
                    <a:cubicBezTo>
                      <a:pt x="1675" y="7360"/>
                      <a:pt x="1622" y="7445"/>
                      <a:pt x="1641" y="7530"/>
                    </a:cubicBezTo>
                    <a:cubicBezTo>
                      <a:pt x="1658" y="7602"/>
                      <a:pt x="1723" y="7652"/>
                      <a:pt x="1795" y="7652"/>
                    </a:cubicBezTo>
                    <a:cubicBezTo>
                      <a:pt x="1803" y="7652"/>
                      <a:pt x="1817" y="7652"/>
                      <a:pt x="1829" y="7650"/>
                    </a:cubicBezTo>
                    <a:cubicBezTo>
                      <a:pt x="1914" y="7632"/>
                      <a:pt x="1967" y="7546"/>
                      <a:pt x="1948" y="7461"/>
                    </a:cubicBezTo>
                    <a:cubicBezTo>
                      <a:pt x="1933" y="7388"/>
                      <a:pt x="1867" y="7338"/>
                      <a:pt x="1795" y="7338"/>
                    </a:cubicBezTo>
                    <a:close/>
                    <a:moveTo>
                      <a:pt x="2066" y="8563"/>
                    </a:moveTo>
                    <a:cubicBezTo>
                      <a:pt x="2054" y="8563"/>
                      <a:pt x="2042" y="8564"/>
                      <a:pt x="2029" y="8567"/>
                    </a:cubicBezTo>
                    <a:cubicBezTo>
                      <a:pt x="1945" y="8586"/>
                      <a:pt x="1891" y="8666"/>
                      <a:pt x="1910" y="8752"/>
                    </a:cubicBezTo>
                    <a:cubicBezTo>
                      <a:pt x="1927" y="8826"/>
                      <a:pt x="1992" y="8873"/>
                      <a:pt x="2064" y="8873"/>
                    </a:cubicBezTo>
                    <a:cubicBezTo>
                      <a:pt x="2076" y="8873"/>
                      <a:pt x="2087" y="8873"/>
                      <a:pt x="2098" y="8871"/>
                    </a:cubicBezTo>
                    <a:cubicBezTo>
                      <a:pt x="2183" y="8851"/>
                      <a:pt x="2237" y="8771"/>
                      <a:pt x="2218" y="8686"/>
                    </a:cubicBezTo>
                    <a:cubicBezTo>
                      <a:pt x="2202" y="8613"/>
                      <a:pt x="2138" y="8563"/>
                      <a:pt x="2066" y="8563"/>
                    </a:cubicBezTo>
                    <a:close/>
                    <a:moveTo>
                      <a:pt x="2338" y="9784"/>
                    </a:moveTo>
                    <a:cubicBezTo>
                      <a:pt x="2326" y="9784"/>
                      <a:pt x="2314" y="9785"/>
                      <a:pt x="2302" y="9788"/>
                    </a:cubicBezTo>
                    <a:cubicBezTo>
                      <a:pt x="2218" y="9806"/>
                      <a:pt x="2165" y="9891"/>
                      <a:pt x="2179" y="9975"/>
                    </a:cubicBezTo>
                    <a:cubicBezTo>
                      <a:pt x="2200" y="10047"/>
                      <a:pt x="2262" y="10098"/>
                      <a:pt x="2333" y="10098"/>
                    </a:cubicBezTo>
                    <a:cubicBezTo>
                      <a:pt x="2345" y="10098"/>
                      <a:pt x="2359" y="10098"/>
                      <a:pt x="2368" y="10094"/>
                    </a:cubicBezTo>
                    <a:cubicBezTo>
                      <a:pt x="2452" y="10076"/>
                      <a:pt x="2506" y="9992"/>
                      <a:pt x="2487" y="9907"/>
                    </a:cubicBezTo>
                    <a:cubicBezTo>
                      <a:pt x="2470" y="9834"/>
                      <a:pt x="2409" y="9784"/>
                      <a:pt x="2338" y="9784"/>
                    </a:cubicBezTo>
                    <a:close/>
                    <a:moveTo>
                      <a:pt x="2606" y="11008"/>
                    </a:moveTo>
                    <a:cubicBezTo>
                      <a:pt x="2595" y="11008"/>
                      <a:pt x="2583" y="11009"/>
                      <a:pt x="2571" y="11012"/>
                    </a:cubicBezTo>
                    <a:cubicBezTo>
                      <a:pt x="2487" y="11031"/>
                      <a:pt x="2433" y="11114"/>
                      <a:pt x="2452" y="11196"/>
                    </a:cubicBezTo>
                    <a:cubicBezTo>
                      <a:pt x="2468" y="11271"/>
                      <a:pt x="2534" y="11321"/>
                      <a:pt x="2606" y="11321"/>
                    </a:cubicBezTo>
                    <a:cubicBezTo>
                      <a:pt x="2615" y="11321"/>
                      <a:pt x="2629" y="11319"/>
                      <a:pt x="2637" y="11316"/>
                    </a:cubicBezTo>
                    <a:cubicBezTo>
                      <a:pt x="2723" y="11301"/>
                      <a:pt x="2775" y="11215"/>
                      <a:pt x="2760" y="11131"/>
                    </a:cubicBezTo>
                    <a:cubicBezTo>
                      <a:pt x="2740" y="11058"/>
                      <a:pt x="2678" y="11008"/>
                      <a:pt x="2606" y="11008"/>
                    </a:cubicBezTo>
                    <a:close/>
                    <a:moveTo>
                      <a:pt x="2870" y="12231"/>
                    </a:moveTo>
                    <a:cubicBezTo>
                      <a:pt x="2861" y="12231"/>
                      <a:pt x="2851" y="12231"/>
                      <a:pt x="2842" y="12233"/>
                    </a:cubicBezTo>
                    <a:cubicBezTo>
                      <a:pt x="2756" y="12256"/>
                      <a:pt x="2702" y="12335"/>
                      <a:pt x="2723" y="12421"/>
                    </a:cubicBezTo>
                    <a:cubicBezTo>
                      <a:pt x="2737" y="12493"/>
                      <a:pt x="2803" y="12543"/>
                      <a:pt x="2875" y="12543"/>
                    </a:cubicBezTo>
                    <a:cubicBezTo>
                      <a:pt x="2885" y="12543"/>
                      <a:pt x="2898" y="12543"/>
                      <a:pt x="2910" y="12540"/>
                    </a:cubicBezTo>
                    <a:cubicBezTo>
                      <a:pt x="2994" y="12520"/>
                      <a:pt x="3048" y="12437"/>
                      <a:pt x="3029" y="12356"/>
                    </a:cubicBezTo>
                    <a:cubicBezTo>
                      <a:pt x="3013" y="12279"/>
                      <a:pt x="2945" y="12231"/>
                      <a:pt x="2870" y="12231"/>
                    </a:cubicBezTo>
                    <a:close/>
                    <a:moveTo>
                      <a:pt x="3147" y="13453"/>
                    </a:moveTo>
                    <a:cubicBezTo>
                      <a:pt x="3135" y="13453"/>
                      <a:pt x="3123" y="13455"/>
                      <a:pt x="3111" y="13458"/>
                    </a:cubicBezTo>
                    <a:cubicBezTo>
                      <a:pt x="3025" y="13476"/>
                      <a:pt x="2975" y="13560"/>
                      <a:pt x="2992" y="13645"/>
                    </a:cubicBezTo>
                    <a:cubicBezTo>
                      <a:pt x="3010" y="13716"/>
                      <a:pt x="3072" y="13767"/>
                      <a:pt x="3144" y="13767"/>
                    </a:cubicBezTo>
                    <a:cubicBezTo>
                      <a:pt x="3156" y="13767"/>
                      <a:pt x="3167" y="13767"/>
                      <a:pt x="3179" y="13764"/>
                    </a:cubicBezTo>
                    <a:cubicBezTo>
                      <a:pt x="3264" y="13746"/>
                      <a:pt x="3317" y="13661"/>
                      <a:pt x="3298" y="13577"/>
                    </a:cubicBezTo>
                    <a:cubicBezTo>
                      <a:pt x="3283" y="13503"/>
                      <a:pt x="3219" y="13453"/>
                      <a:pt x="3147" y="13453"/>
                    </a:cubicBezTo>
                    <a:close/>
                    <a:moveTo>
                      <a:pt x="3416" y="14677"/>
                    </a:moveTo>
                    <a:cubicBezTo>
                      <a:pt x="3405" y="14677"/>
                      <a:pt x="3393" y="14679"/>
                      <a:pt x="3382" y="14681"/>
                    </a:cubicBezTo>
                    <a:cubicBezTo>
                      <a:pt x="3297" y="14700"/>
                      <a:pt x="3243" y="14781"/>
                      <a:pt x="3262" y="14866"/>
                    </a:cubicBezTo>
                    <a:cubicBezTo>
                      <a:pt x="3279" y="14941"/>
                      <a:pt x="3341" y="14989"/>
                      <a:pt x="3414" y="14989"/>
                    </a:cubicBezTo>
                    <a:cubicBezTo>
                      <a:pt x="3426" y="14989"/>
                      <a:pt x="3439" y="14989"/>
                      <a:pt x="3447" y="14985"/>
                    </a:cubicBezTo>
                    <a:cubicBezTo>
                      <a:pt x="3533" y="14966"/>
                      <a:pt x="3586" y="14883"/>
                      <a:pt x="3566" y="14800"/>
                    </a:cubicBezTo>
                    <a:cubicBezTo>
                      <a:pt x="3550" y="14727"/>
                      <a:pt x="3488" y="14677"/>
                      <a:pt x="3416" y="14677"/>
                    </a:cubicBezTo>
                    <a:close/>
                    <a:moveTo>
                      <a:pt x="3686" y="15899"/>
                    </a:moveTo>
                    <a:cubicBezTo>
                      <a:pt x="3675" y="15899"/>
                      <a:pt x="3664" y="15900"/>
                      <a:pt x="3652" y="15902"/>
                    </a:cubicBezTo>
                    <a:cubicBezTo>
                      <a:pt x="3566" y="15920"/>
                      <a:pt x="3513" y="16005"/>
                      <a:pt x="3533" y="16091"/>
                    </a:cubicBezTo>
                    <a:cubicBezTo>
                      <a:pt x="3548" y="16162"/>
                      <a:pt x="3614" y="16212"/>
                      <a:pt x="3685" y="16212"/>
                    </a:cubicBezTo>
                    <a:cubicBezTo>
                      <a:pt x="3695" y="16212"/>
                      <a:pt x="3708" y="16212"/>
                      <a:pt x="3718" y="16210"/>
                    </a:cubicBezTo>
                    <a:cubicBezTo>
                      <a:pt x="3802" y="16191"/>
                      <a:pt x="3858" y="16106"/>
                      <a:pt x="3839" y="16022"/>
                    </a:cubicBezTo>
                    <a:cubicBezTo>
                      <a:pt x="3824" y="15948"/>
                      <a:pt x="3758" y="15899"/>
                      <a:pt x="3686" y="15899"/>
                    </a:cubicBezTo>
                    <a:close/>
                    <a:moveTo>
                      <a:pt x="3957" y="17123"/>
                    </a:moveTo>
                    <a:cubicBezTo>
                      <a:pt x="3945" y="17123"/>
                      <a:pt x="3933" y="17124"/>
                      <a:pt x="3921" y="17127"/>
                    </a:cubicBezTo>
                    <a:cubicBezTo>
                      <a:pt x="3837" y="17146"/>
                      <a:pt x="3783" y="17226"/>
                      <a:pt x="3802" y="17312"/>
                    </a:cubicBezTo>
                    <a:cubicBezTo>
                      <a:pt x="3819" y="17386"/>
                      <a:pt x="3884" y="17433"/>
                      <a:pt x="3956" y="17433"/>
                    </a:cubicBezTo>
                    <a:cubicBezTo>
                      <a:pt x="3964" y="17433"/>
                      <a:pt x="3977" y="17433"/>
                      <a:pt x="3989" y="17431"/>
                    </a:cubicBezTo>
                    <a:cubicBezTo>
                      <a:pt x="4075" y="17411"/>
                      <a:pt x="4129" y="17331"/>
                      <a:pt x="4108" y="17246"/>
                    </a:cubicBezTo>
                    <a:cubicBezTo>
                      <a:pt x="4093" y="17173"/>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7"/>
              <p:cNvSpPr/>
              <p:nvPr/>
            </p:nvSpPr>
            <p:spPr>
              <a:xfrm>
                <a:off x="1521025" y="3948775"/>
                <a:ext cx="76150" cy="313600"/>
              </a:xfrm>
              <a:custGeom>
                <a:avLst/>
                <a:gdLst/>
                <a:ahLst/>
                <a:cxnLst/>
                <a:rect l="l" t="t" r="r" b="b"/>
                <a:pathLst>
                  <a:path w="3046" h="12544" extrusionOk="0">
                    <a:moveTo>
                      <a:pt x="173" y="1"/>
                    </a:moveTo>
                    <a:cubicBezTo>
                      <a:pt x="162" y="1"/>
                      <a:pt x="151" y="2"/>
                      <a:pt x="139" y="5"/>
                    </a:cubicBezTo>
                    <a:cubicBezTo>
                      <a:pt x="54" y="22"/>
                      <a:pt x="1" y="107"/>
                      <a:pt x="20" y="193"/>
                    </a:cubicBezTo>
                    <a:cubicBezTo>
                      <a:pt x="37" y="264"/>
                      <a:pt x="102" y="314"/>
                      <a:pt x="174" y="314"/>
                    </a:cubicBezTo>
                    <a:cubicBezTo>
                      <a:pt x="185" y="314"/>
                      <a:pt x="195" y="314"/>
                      <a:pt x="207" y="312"/>
                    </a:cubicBezTo>
                    <a:cubicBezTo>
                      <a:pt x="293" y="294"/>
                      <a:pt x="346" y="209"/>
                      <a:pt x="326" y="124"/>
                    </a:cubicBezTo>
                    <a:cubicBezTo>
                      <a:pt x="311" y="51"/>
                      <a:pt x="245" y="1"/>
                      <a:pt x="173" y="1"/>
                    </a:cubicBezTo>
                    <a:close/>
                    <a:moveTo>
                      <a:pt x="448" y="1224"/>
                    </a:moveTo>
                    <a:cubicBezTo>
                      <a:pt x="436" y="1224"/>
                      <a:pt x="424" y="1225"/>
                      <a:pt x="412" y="1228"/>
                    </a:cubicBezTo>
                    <a:cubicBezTo>
                      <a:pt x="324" y="1247"/>
                      <a:pt x="275" y="1331"/>
                      <a:pt x="289" y="1412"/>
                    </a:cubicBezTo>
                    <a:cubicBezTo>
                      <a:pt x="308" y="1486"/>
                      <a:pt x="369" y="1537"/>
                      <a:pt x="438" y="1537"/>
                    </a:cubicBezTo>
                    <a:cubicBezTo>
                      <a:pt x="440" y="1537"/>
                      <a:pt x="441" y="1537"/>
                      <a:pt x="443" y="1537"/>
                    </a:cubicBezTo>
                    <a:cubicBezTo>
                      <a:pt x="455" y="1537"/>
                      <a:pt x="465" y="1534"/>
                      <a:pt x="477" y="1531"/>
                    </a:cubicBezTo>
                    <a:cubicBezTo>
                      <a:pt x="562" y="1512"/>
                      <a:pt x="616" y="1432"/>
                      <a:pt x="596" y="1347"/>
                    </a:cubicBezTo>
                    <a:cubicBezTo>
                      <a:pt x="579" y="1274"/>
                      <a:pt x="518" y="1224"/>
                      <a:pt x="448" y="1224"/>
                    </a:cubicBezTo>
                    <a:close/>
                    <a:moveTo>
                      <a:pt x="717" y="2448"/>
                    </a:moveTo>
                    <a:cubicBezTo>
                      <a:pt x="706" y="2448"/>
                      <a:pt x="693" y="2450"/>
                      <a:pt x="681" y="2453"/>
                    </a:cubicBezTo>
                    <a:cubicBezTo>
                      <a:pt x="595" y="2468"/>
                      <a:pt x="543" y="2553"/>
                      <a:pt x="562" y="2637"/>
                    </a:cubicBezTo>
                    <a:cubicBezTo>
                      <a:pt x="576" y="2709"/>
                      <a:pt x="644" y="2760"/>
                      <a:pt x="716" y="2760"/>
                    </a:cubicBezTo>
                    <a:cubicBezTo>
                      <a:pt x="724" y="2760"/>
                      <a:pt x="737" y="2760"/>
                      <a:pt x="747" y="2757"/>
                    </a:cubicBezTo>
                    <a:cubicBezTo>
                      <a:pt x="831" y="2738"/>
                      <a:pt x="885" y="2654"/>
                      <a:pt x="866" y="2572"/>
                    </a:cubicBezTo>
                    <a:cubicBezTo>
                      <a:pt x="848" y="2500"/>
                      <a:pt x="788" y="2448"/>
                      <a:pt x="717" y="2448"/>
                    </a:cubicBezTo>
                    <a:close/>
                    <a:moveTo>
                      <a:pt x="985" y="3670"/>
                    </a:moveTo>
                    <a:cubicBezTo>
                      <a:pt x="973" y="3670"/>
                      <a:pt x="962" y="3671"/>
                      <a:pt x="950" y="3674"/>
                    </a:cubicBezTo>
                    <a:cubicBezTo>
                      <a:pt x="866" y="3692"/>
                      <a:pt x="812" y="3776"/>
                      <a:pt x="831" y="3862"/>
                    </a:cubicBezTo>
                    <a:cubicBezTo>
                      <a:pt x="847" y="3934"/>
                      <a:pt x="913" y="3984"/>
                      <a:pt x="985" y="3984"/>
                    </a:cubicBezTo>
                    <a:cubicBezTo>
                      <a:pt x="993" y="3984"/>
                      <a:pt x="1008" y="3981"/>
                      <a:pt x="1019" y="3981"/>
                    </a:cubicBezTo>
                    <a:cubicBezTo>
                      <a:pt x="1104" y="3963"/>
                      <a:pt x="1154" y="3879"/>
                      <a:pt x="1139" y="3793"/>
                    </a:cubicBezTo>
                    <a:cubicBezTo>
                      <a:pt x="1123" y="3720"/>
                      <a:pt x="1057" y="3670"/>
                      <a:pt x="985" y="3670"/>
                    </a:cubicBezTo>
                    <a:close/>
                    <a:moveTo>
                      <a:pt x="1254" y="4895"/>
                    </a:moveTo>
                    <a:cubicBezTo>
                      <a:pt x="1243" y="4895"/>
                      <a:pt x="1231" y="4896"/>
                      <a:pt x="1220" y="4899"/>
                    </a:cubicBezTo>
                    <a:cubicBezTo>
                      <a:pt x="1135" y="4918"/>
                      <a:pt x="1081" y="4998"/>
                      <a:pt x="1100" y="5083"/>
                    </a:cubicBezTo>
                    <a:cubicBezTo>
                      <a:pt x="1116" y="5157"/>
                      <a:pt x="1181" y="5205"/>
                      <a:pt x="1254" y="5205"/>
                    </a:cubicBezTo>
                    <a:cubicBezTo>
                      <a:pt x="1266" y="5205"/>
                      <a:pt x="1277" y="5205"/>
                      <a:pt x="1289" y="5203"/>
                    </a:cubicBezTo>
                    <a:cubicBezTo>
                      <a:pt x="1373" y="5183"/>
                      <a:pt x="1427" y="5102"/>
                      <a:pt x="1408" y="5018"/>
                    </a:cubicBezTo>
                    <a:cubicBezTo>
                      <a:pt x="1392" y="4945"/>
                      <a:pt x="1327" y="4895"/>
                      <a:pt x="1254" y="4895"/>
                    </a:cubicBezTo>
                    <a:close/>
                    <a:moveTo>
                      <a:pt x="1527" y="6116"/>
                    </a:moveTo>
                    <a:cubicBezTo>
                      <a:pt x="1515" y="6116"/>
                      <a:pt x="1504" y="6117"/>
                      <a:pt x="1492" y="6120"/>
                    </a:cubicBezTo>
                    <a:cubicBezTo>
                      <a:pt x="1408" y="6139"/>
                      <a:pt x="1354" y="6222"/>
                      <a:pt x="1373" y="6307"/>
                    </a:cubicBezTo>
                    <a:cubicBezTo>
                      <a:pt x="1389" y="6378"/>
                      <a:pt x="1451" y="6430"/>
                      <a:pt x="1523" y="6430"/>
                    </a:cubicBezTo>
                    <a:cubicBezTo>
                      <a:pt x="1535" y="6430"/>
                      <a:pt x="1550" y="6430"/>
                      <a:pt x="1558" y="6426"/>
                    </a:cubicBezTo>
                    <a:cubicBezTo>
                      <a:pt x="1643" y="6408"/>
                      <a:pt x="1696" y="6324"/>
                      <a:pt x="1677" y="6239"/>
                    </a:cubicBezTo>
                    <a:cubicBezTo>
                      <a:pt x="1661" y="6166"/>
                      <a:pt x="1598" y="6116"/>
                      <a:pt x="1527" y="6116"/>
                    </a:cubicBezTo>
                    <a:close/>
                    <a:moveTo>
                      <a:pt x="1795" y="7340"/>
                    </a:moveTo>
                    <a:cubicBezTo>
                      <a:pt x="1784" y="7340"/>
                      <a:pt x="1772" y="7341"/>
                      <a:pt x="1760" y="7343"/>
                    </a:cubicBezTo>
                    <a:cubicBezTo>
                      <a:pt x="1676" y="7364"/>
                      <a:pt x="1622" y="7444"/>
                      <a:pt x="1641" y="7528"/>
                    </a:cubicBezTo>
                    <a:cubicBezTo>
                      <a:pt x="1658" y="7603"/>
                      <a:pt x="1724" y="7651"/>
                      <a:pt x="1795" y="7651"/>
                    </a:cubicBezTo>
                    <a:cubicBezTo>
                      <a:pt x="1803" y="7651"/>
                      <a:pt x="1818" y="7651"/>
                      <a:pt x="1826" y="7647"/>
                    </a:cubicBezTo>
                    <a:cubicBezTo>
                      <a:pt x="1914" y="7628"/>
                      <a:pt x="1964" y="7548"/>
                      <a:pt x="1945" y="7463"/>
                    </a:cubicBezTo>
                    <a:cubicBezTo>
                      <a:pt x="1933" y="7390"/>
                      <a:pt x="1867" y="7340"/>
                      <a:pt x="1795" y="7340"/>
                    </a:cubicBezTo>
                    <a:close/>
                    <a:moveTo>
                      <a:pt x="2065" y="8561"/>
                    </a:moveTo>
                    <a:cubicBezTo>
                      <a:pt x="2053" y="8561"/>
                      <a:pt x="2041" y="8562"/>
                      <a:pt x="2030" y="8565"/>
                    </a:cubicBezTo>
                    <a:cubicBezTo>
                      <a:pt x="1945" y="8583"/>
                      <a:pt x="1892" y="8668"/>
                      <a:pt x="1911" y="8753"/>
                    </a:cubicBezTo>
                    <a:cubicBezTo>
                      <a:pt x="1927" y="8824"/>
                      <a:pt x="1993" y="8874"/>
                      <a:pt x="2064" y="8874"/>
                    </a:cubicBezTo>
                    <a:cubicBezTo>
                      <a:pt x="2074" y="8874"/>
                      <a:pt x="2087" y="8874"/>
                      <a:pt x="2099" y="8872"/>
                    </a:cubicBezTo>
                    <a:cubicBezTo>
                      <a:pt x="2183" y="8854"/>
                      <a:pt x="2237" y="8770"/>
                      <a:pt x="2218" y="8684"/>
                    </a:cubicBezTo>
                    <a:cubicBezTo>
                      <a:pt x="2203" y="8611"/>
                      <a:pt x="2137" y="8561"/>
                      <a:pt x="2065" y="8561"/>
                    </a:cubicBezTo>
                    <a:close/>
                    <a:moveTo>
                      <a:pt x="2335" y="9786"/>
                    </a:moveTo>
                    <a:cubicBezTo>
                      <a:pt x="2323" y="9786"/>
                      <a:pt x="2312" y="9787"/>
                      <a:pt x="2300" y="9789"/>
                    </a:cubicBezTo>
                    <a:cubicBezTo>
                      <a:pt x="2214" y="9808"/>
                      <a:pt x="2166" y="9892"/>
                      <a:pt x="2181" y="9974"/>
                    </a:cubicBezTo>
                    <a:cubicBezTo>
                      <a:pt x="2200" y="10048"/>
                      <a:pt x="2262" y="10099"/>
                      <a:pt x="2334" y="10099"/>
                    </a:cubicBezTo>
                    <a:cubicBezTo>
                      <a:pt x="2345" y="10099"/>
                      <a:pt x="2356" y="10096"/>
                      <a:pt x="2368" y="10093"/>
                    </a:cubicBezTo>
                    <a:cubicBezTo>
                      <a:pt x="2453" y="10074"/>
                      <a:pt x="2506" y="9993"/>
                      <a:pt x="2487" y="9909"/>
                    </a:cubicBezTo>
                    <a:cubicBezTo>
                      <a:pt x="2472" y="9835"/>
                      <a:pt x="2407" y="9786"/>
                      <a:pt x="2335" y="9786"/>
                    </a:cubicBezTo>
                    <a:close/>
                    <a:moveTo>
                      <a:pt x="2606" y="11009"/>
                    </a:moveTo>
                    <a:cubicBezTo>
                      <a:pt x="2595" y="11009"/>
                      <a:pt x="2584" y="11010"/>
                      <a:pt x="2572" y="11013"/>
                    </a:cubicBezTo>
                    <a:cubicBezTo>
                      <a:pt x="2487" y="11033"/>
                      <a:pt x="2434" y="11113"/>
                      <a:pt x="2453" y="11198"/>
                    </a:cubicBezTo>
                    <a:cubicBezTo>
                      <a:pt x="2468" y="11269"/>
                      <a:pt x="2535" y="11320"/>
                      <a:pt x="2604" y="11320"/>
                    </a:cubicBezTo>
                    <a:cubicBezTo>
                      <a:pt x="2616" y="11320"/>
                      <a:pt x="2629" y="11320"/>
                      <a:pt x="2637" y="11317"/>
                    </a:cubicBezTo>
                    <a:cubicBezTo>
                      <a:pt x="2723" y="11298"/>
                      <a:pt x="2777" y="11214"/>
                      <a:pt x="2756" y="11132"/>
                    </a:cubicBezTo>
                    <a:cubicBezTo>
                      <a:pt x="2740" y="11059"/>
                      <a:pt x="2678" y="11009"/>
                      <a:pt x="2606" y="11009"/>
                    </a:cubicBezTo>
                    <a:close/>
                    <a:moveTo>
                      <a:pt x="2877" y="12230"/>
                    </a:moveTo>
                    <a:cubicBezTo>
                      <a:pt x="2865" y="12230"/>
                      <a:pt x="2854" y="12232"/>
                      <a:pt x="2842" y="12234"/>
                    </a:cubicBezTo>
                    <a:cubicBezTo>
                      <a:pt x="2756" y="12252"/>
                      <a:pt x="2703" y="12338"/>
                      <a:pt x="2723" y="12422"/>
                    </a:cubicBezTo>
                    <a:cubicBezTo>
                      <a:pt x="2737" y="12494"/>
                      <a:pt x="2803" y="12544"/>
                      <a:pt x="2876" y="12544"/>
                    </a:cubicBezTo>
                    <a:cubicBezTo>
                      <a:pt x="2885" y="12544"/>
                      <a:pt x="2898" y="12542"/>
                      <a:pt x="2910" y="12542"/>
                    </a:cubicBezTo>
                    <a:cubicBezTo>
                      <a:pt x="2995" y="12524"/>
                      <a:pt x="3046" y="12439"/>
                      <a:pt x="3029" y="12353"/>
                    </a:cubicBezTo>
                    <a:cubicBezTo>
                      <a:pt x="3014" y="12280"/>
                      <a:pt x="2949" y="12230"/>
                      <a:pt x="2877"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7"/>
              <p:cNvSpPr/>
              <p:nvPr/>
            </p:nvSpPr>
            <p:spPr>
              <a:xfrm>
                <a:off x="1484150" y="4021575"/>
                <a:ext cx="55975" cy="221875"/>
              </a:xfrm>
              <a:custGeom>
                <a:avLst/>
                <a:gdLst/>
                <a:ahLst/>
                <a:cxnLst/>
                <a:rect l="l" t="t" r="r" b="b"/>
                <a:pathLst>
                  <a:path w="2239" h="8875" extrusionOk="0">
                    <a:moveTo>
                      <a:pt x="174" y="0"/>
                    </a:moveTo>
                    <a:cubicBezTo>
                      <a:pt x="162" y="0"/>
                      <a:pt x="151" y="2"/>
                      <a:pt x="139" y="4"/>
                    </a:cubicBezTo>
                    <a:cubicBezTo>
                      <a:pt x="54" y="22"/>
                      <a:pt x="1" y="107"/>
                      <a:pt x="20" y="193"/>
                    </a:cubicBezTo>
                    <a:cubicBezTo>
                      <a:pt x="35" y="264"/>
                      <a:pt x="102" y="314"/>
                      <a:pt x="174" y="314"/>
                    </a:cubicBezTo>
                    <a:cubicBezTo>
                      <a:pt x="183" y="314"/>
                      <a:pt x="196" y="314"/>
                      <a:pt x="208" y="312"/>
                    </a:cubicBezTo>
                    <a:cubicBezTo>
                      <a:pt x="293" y="294"/>
                      <a:pt x="346" y="208"/>
                      <a:pt x="327" y="123"/>
                    </a:cubicBezTo>
                    <a:cubicBezTo>
                      <a:pt x="312" y="50"/>
                      <a:pt x="247" y="0"/>
                      <a:pt x="174" y="0"/>
                    </a:cubicBezTo>
                    <a:close/>
                    <a:moveTo>
                      <a:pt x="446" y="1225"/>
                    </a:moveTo>
                    <a:cubicBezTo>
                      <a:pt x="434" y="1225"/>
                      <a:pt x="422" y="1226"/>
                      <a:pt x="410" y="1229"/>
                    </a:cubicBezTo>
                    <a:cubicBezTo>
                      <a:pt x="324" y="1247"/>
                      <a:pt x="270" y="1331"/>
                      <a:pt x="290" y="1416"/>
                    </a:cubicBezTo>
                    <a:cubicBezTo>
                      <a:pt x="308" y="1488"/>
                      <a:pt x="371" y="1539"/>
                      <a:pt x="443" y="1539"/>
                    </a:cubicBezTo>
                    <a:cubicBezTo>
                      <a:pt x="455" y="1539"/>
                      <a:pt x="466" y="1535"/>
                      <a:pt x="477" y="1533"/>
                    </a:cubicBezTo>
                    <a:cubicBezTo>
                      <a:pt x="562" y="1516"/>
                      <a:pt x="616" y="1433"/>
                      <a:pt x="597" y="1348"/>
                    </a:cubicBezTo>
                    <a:cubicBezTo>
                      <a:pt x="581" y="1275"/>
                      <a:pt x="517" y="1225"/>
                      <a:pt x="446" y="1225"/>
                    </a:cubicBezTo>
                    <a:close/>
                    <a:moveTo>
                      <a:pt x="716" y="2449"/>
                    </a:moveTo>
                    <a:cubicBezTo>
                      <a:pt x="704" y="2449"/>
                      <a:pt x="693" y="2450"/>
                      <a:pt x="681" y="2453"/>
                    </a:cubicBezTo>
                    <a:cubicBezTo>
                      <a:pt x="597" y="2472"/>
                      <a:pt x="543" y="2553"/>
                      <a:pt x="562" y="2637"/>
                    </a:cubicBezTo>
                    <a:cubicBezTo>
                      <a:pt x="577" y="2709"/>
                      <a:pt x="639" y="2760"/>
                      <a:pt x="713" y="2760"/>
                    </a:cubicBezTo>
                    <a:cubicBezTo>
                      <a:pt x="725" y="2760"/>
                      <a:pt x="738" y="2760"/>
                      <a:pt x="747" y="2756"/>
                    </a:cubicBezTo>
                    <a:cubicBezTo>
                      <a:pt x="832" y="2737"/>
                      <a:pt x="886" y="2654"/>
                      <a:pt x="866" y="2572"/>
                    </a:cubicBezTo>
                    <a:cubicBezTo>
                      <a:pt x="849" y="2499"/>
                      <a:pt x="788" y="2449"/>
                      <a:pt x="716" y="2449"/>
                    </a:cubicBezTo>
                    <a:close/>
                    <a:moveTo>
                      <a:pt x="986" y="3670"/>
                    </a:moveTo>
                    <a:cubicBezTo>
                      <a:pt x="975" y="3670"/>
                      <a:pt x="963" y="3671"/>
                      <a:pt x="952" y="3674"/>
                    </a:cubicBezTo>
                    <a:cubicBezTo>
                      <a:pt x="866" y="3692"/>
                      <a:pt x="812" y="3776"/>
                      <a:pt x="832" y="3862"/>
                    </a:cubicBezTo>
                    <a:cubicBezTo>
                      <a:pt x="847" y="3933"/>
                      <a:pt x="912" y="3984"/>
                      <a:pt x="985" y="3984"/>
                    </a:cubicBezTo>
                    <a:cubicBezTo>
                      <a:pt x="994" y="3984"/>
                      <a:pt x="1008" y="3981"/>
                      <a:pt x="1020" y="3981"/>
                    </a:cubicBezTo>
                    <a:cubicBezTo>
                      <a:pt x="1104" y="3962"/>
                      <a:pt x="1155" y="3877"/>
                      <a:pt x="1139" y="3793"/>
                    </a:cubicBezTo>
                    <a:cubicBezTo>
                      <a:pt x="1123" y="3720"/>
                      <a:pt x="1058" y="3670"/>
                      <a:pt x="986" y="3670"/>
                    </a:cubicBezTo>
                    <a:close/>
                    <a:moveTo>
                      <a:pt x="1256" y="4894"/>
                    </a:moveTo>
                    <a:cubicBezTo>
                      <a:pt x="1244" y="4894"/>
                      <a:pt x="1232" y="4896"/>
                      <a:pt x="1220" y="4898"/>
                    </a:cubicBezTo>
                    <a:cubicBezTo>
                      <a:pt x="1134" y="4918"/>
                      <a:pt x="1080" y="4997"/>
                      <a:pt x="1101" y="5083"/>
                    </a:cubicBezTo>
                    <a:cubicBezTo>
                      <a:pt x="1116" y="5158"/>
                      <a:pt x="1182" y="5205"/>
                      <a:pt x="1253" y="5205"/>
                    </a:cubicBezTo>
                    <a:cubicBezTo>
                      <a:pt x="1263" y="5205"/>
                      <a:pt x="1276" y="5205"/>
                      <a:pt x="1288" y="5202"/>
                    </a:cubicBezTo>
                    <a:cubicBezTo>
                      <a:pt x="1372" y="5182"/>
                      <a:pt x="1426" y="5102"/>
                      <a:pt x="1407" y="5018"/>
                    </a:cubicBezTo>
                    <a:cubicBezTo>
                      <a:pt x="1391" y="4944"/>
                      <a:pt x="1327" y="4894"/>
                      <a:pt x="1256" y="4894"/>
                    </a:cubicBezTo>
                    <a:close/>
                    <a:moveTo>
                      <a:pt x="1526" y="6115"/>
                    </a:moveTo>
                    <a:cubicBezTo>
                      <a:pt x="1515" y="6115"/>
                      <a:pt x="1503" y="6117"/>
                      <a:pt x="1491" y="6120"/>
                    </a:cubicBezTo>
                    <a:cubicBezTo>
                      <a:pt x="1407" y="6138"/>
                      <a:pt x="1351" y="6222"/>
                      <a:pt x="1372" y="6307"/>
                    </a:cubicBezTo>
                    <a:cubicBezTo>
                      <a:pt x="1389" y="6378"/>
                      <a:pt x="1452" y="6429"/>
                      <a:pt x="1523" y="6429"/>
                    </a:cubicBezTo>
                    <a:cubicBezTo>
                      <a:pt x="1535" y="6429"/>
                      <a:pt x="1545" y="6429"/>
                      <a:pt x="1557" y="6426"/>
                    </a:cubicBezTo>
                    <a:cubicBezTo>
                      <a:pt x="1643" y="6408"/>
                      <a:pt x="1696" y="6323"/>
                      <a:pt x="1676" y="6239"/>
                    </a:cubicBezTo>
                    <a:cubicBezTo>
                      <a:pt x="1660" y="6165"/>
                      <a:pt x="1596" y="6115"/>
                      <a:pt x="1526" y="6115"/>
                    </a:cubicBezTo>
                    <a:close/>
                    <a:moveTo>
                      <a:pt x="1796" y="7339"/>
                    </a:moveTo>
                    <a:cubicBezTo>
                      <a:pt x="1785" y="7339"/>
                      <a:pt x="1773" y="7341"/>
                      <a:pt x="1762" y="7343"/>
                    </a:cubicBezTo>
                    <a:cubicBezTo>
                      <a:pt x="1676" y="7362"/>
                      <a:pt x="1622" y="7446"/>
                      <a:pt x="1643" y="7528"/>
                    </a:cubicBezTo>
                    <a:cubicBezTo>
                      <a:pt x="1658" y="7604"/>
                      <a:pt x="1724" y="7653"/>
                      <a:pt x="1795" y="7653"/>
                    </a:cubicBezTo>
                    <a:cubicBezTo>
                      <a:pt x="1805" y="7653"/>
                      <a:pt x="1818" y="7651"/>
                      <a:pt x="1827" y="7651"/>
                    </a:cubicBezTo>
                    <a:cubicBezTo>
                      <a:pt x="1912" y="7633"/>
                      <a:pt x="1965" y="7547"/>
                      <a:pt x="1946" y="7462"/>
                    </a:cubicBezTo>
                    <a:cubicBezTo>
                      <a:pt x="1929" y="7389"/>
                      <a:pt x="1867" y="7339"/>
                      <a:pt x="1796" y="7339"/>
                    </a:cubicBezTo>
                    <a:close/>
                    <a:moveTo>
                      <a:pt x="2065" y="8561"/>
                    </a:moveTo>
                    <a:cubicBezTo>
                      <a:pt x="2054" y="8561"/>
                      <a:pt x="2043" y="8562"/>
                      <a:pt x="2031" y="8564"/>
                    </a:cubicBezTo>
                    <a:cubicBezTo>
                      <a:pt x="1946" y="8582"/>
                      <a:pt x="1893" y="8667"/>
                      <a:pt x="1912" y="8753"/>
                    </a:cubicBezTo>
                    <a:cubicBezTo>
                      <a:pt x="1926" y="8825"/>
                      <a:pt x="1994" y="8874"/>
                      <a:pt x="2066" y="8874"/>
                    </a:cubicBezTo>
                    <a:cubicBezTo>
                      <a:pt x="2077" y="8874"/>
                      <a:pt x="2087" y="8874"/>
                      <a:pt x="2099" y="8872"/>
                    </a:cubicBezTo>
                    <a:cubicBezTo>
                      <a:pt x="2185" y="8854"/>
                      <a:pt x="2238" y="8768"/>
                      <a:pt x="2218" y="8684"/>
                    </a:cubicBezTo>
                    <a:cubicBezTo>
                      <a:pt x="2203" y="8610"/>
                      <a:pt x="2137"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7"/>
              <p:cNvSpPr/>
              <p:nvPr/>
            </p:nvSpPr>
            <p:spPr>
              <a:xfrm>
                <a:off x="1560550" y="3869550"/>
                <a:ext cx="103175" cy="435875"/>
              </a:xfrm>
              <a:custGeom>
                <a:avLst/>
                <a:gdLst/>
                <a:ahLst/>
                <a:cxnLst/>
                <a:rect l="l" t="t" r="r" b="b"/>
                <a:pathLst>
                  <a:path w="4127" h="17435" extrusionOk="0">
                    <a:moveTo>
                      <a:pt x="174" y="1"/>
                    </a:moveTo>
                    <a:cubicBezTo>
                      <a:pt x="162" y="1"/>
                      <a:pt x="151" y="2"/>
                      <a:pt x="139" y="4"/>
                    </a:cubicBezTo>
                    <a:cubicBezTo>
                      <a:pt x="54" y="23"/>
                      <a:pt x="1" y="104"/>
                      <a:pt x="20" y="189"/>
                    </a:cubicBezTo>
                    <a:cubicBezTo>
                      <a:pt x="37" y="264"/>
                      <a:pt x="100" y="314"/>
                      <a:pt x="171" y="314"/>
                    </a:cubicBezTo>
                    <a:cubicBezTo>
                      <a:pt x="183" y="314"/>
                      <a:pt x="196" y="312"/>
                      <a:pt x="205" y="308"/>
                    </a:cubicBezTo>
                    <a:cubicBezTo>
                      <a:pt x="290" y="294"/>
                      <a:pt x="344" y="209"/>
                      <a:pt x="324" y="124"/>
                    </a:cubicBezTo>
                    <a:cubicBezTo>
                      <a:pt x="307" y="51"/>
                      <a:pt x="245" y="1"/>
                      <a:pt x="174" y="1"/>
                    </a:cubicBezTo>
                    <a:close/>
                    <a:moveTo>
                      <a:pt x="444" y="1222"/>
                    </a:moveTo>
                    <a:cubicBezTo>
                      <a:pt x="433" y="1222"/>
                      <a:pt x="421" y="1223"/>
                      <a:pt x="409" y="1226"/>
                    </a:cubicBezTo>
                    <a:cubicBezTo>
                      <a:pt x="324" y="1246"/>
                      <a:pt x="270" y="1329"/>
                      <a:pt x="290" y="1414"/>
                    </a:cubicBezTo>
                    <a:cubicBezTo>
                      <a:pt x="305" y="1485"/>
                      <a:pt x="371" y="1535"/>
                      <a:pt x="443" y="1535"/>
                    </a:cubicBezTo>
                    <a:cubicBezTo>
                      <a:pt x="452" y="1535"/>
                      <a:pt x="465" y="1535"/>
                      <a:pt x="474" y="1533"/>
                    </a:cubicBezTo>
                    <a:cubicBezTo>
                      <a:pt x="560" y="1515"/>
                      <a:pt x="616" y="1431"/>
                      <a:pt x="596" y="1345"/>
                    </a:cubicBezTo>
                    <a:cubicBezTo>
                      <a:pt x="581" y="1272"/>
                      <a:pt x="516" y="1222"/>
                      <a:pt x="444" y="1222"/>
                    </a:cubicBezTo>
                    <a:close/>
                    <a:moveTo>
                      <a:pt x="714" y="2446"/>
                    </a:moveTo>
                    <a:cubicBezTo>
                      <a:pt x="702" y="2446"/>
                      <a:pt x="690" y="2448"/>
                      <a:pt x="679" y="2450"/>
                    </a:cubicBezTo>
                    <a:cubicBezTo>
                      <a:pt x="594" y="2468"/>
                      <a:pt x="540" y="2553"/>
                      <a:pt x="560" y="2637"/>
                    </a:cubicBezTo>
                    <a:cubicBezTo>
                      <a:pt x="577" y="2709"/>
                      <a:pt x="639" y="2760"/>
                      <a:pt x="713" y="2760"/>
                    </a:cubicBezTo>
                    <a:cubicBezTo>
                      <a:pt x="725" y="2760"/>
                      <a:pt x="735" y="2757"/>
                      <a:pt x="747" y="2757"/>
                    </a:cubicBezTo>
                    <a:cubicBezTo>
                      <a:pt x="832" y="2739"/>
                      <a:pt x="885" y="2654"/>
                      <a:pt x="866" y="2569"/>
                    </a:cubicBezTo>
                    <a:cubicBezTo>
                      <a:pt x="850" y="2496"/>
                      <a:pt x="785" y="2446"/>
                      <a:pt x="714" y="2446"/>
                    </a:cubicBezTo>
                    <a:close/>
                    <a:moveTo>
                      <a:pt x="982" y="3668"/>
                    </a:moveTo>
                    <a:cubicBezTo>
                      <a:pt x="972" y="3668"/>
                      <a:pt x="962" y="3669"/>
                      <a:pt x="952" y="3672"/>
                    </a:cubicBezTo>
                    <a:cubicBezTo>
                      <a:pt x="866" y="3693"/>
                      <a:pt x="812" y="3774"/>
                      <a:pt x="832" y="3859"/>
                    </a:cubicBezTo>
                    <a:cubicBezTo>
                      <a:pt x="847" y="3930"/>
                      <a:pt x="910" y="3981"/>
                      <a:pt x="982" y="3981"/>
                    </a:cubicBezTo>
                    <a:cubicBezTo>
                      <a:pt x="994" y="3981"/>
                      <a:pt x="1005" y="3981"/>
                      <a:pt x="1017" y="3978"/>
                    </a:cubicBezTo>
                    <a:cubicBezTo>
                      <a:pt x="1102" y="3960"/>
                      <a:pt x="1155" y="3875"/>
                      <a:pt x="1136" y="3791"/>
                    </a:cubicBezTo>
                    <a:cubicBezTo>
                      <a:pt x="1118" y="3719"/>
                      <a:pt x="1055" y="3668"/>
                      <a:pt x="982" y="3668"/>
                    </a:cubicBezTo>
                    <a:close/>
                    <a:moveTo>
                      <a:pt x="1254" y="4891"/>
                    </a:moveTo>
                    <a:cubicBezTo>
                      <a:pt x="1243" y="4891"/>
                      <a:pt x="1231" y="4892"/>
                      <a:pt x="1220" y="4895"/>
                    </a:cubicBezTo>
                    <a:cubicBezTo>
                      <a:pt x="1134" y="4913"/>
                      <a:pt x="1080" y="4998"/>
                      <a:pt x="1100" y="5083"/>
                    </a:cubicBezTo>
                    <a:cubicBezTo>
                      <a:pt x="1116" y="5155"/>
                      <a:pt x="1181" y="5205"/>
                      <a:pt x="1253" y="5205"/>
                    </a:cubicBezTo>
                    <a:cubicBezTo>
                      <a:pt x="1262" y="5205"/>
                      <a:pt x="1276" y="5205"/>
                      <a:pt x="1284" y="5202"/>
                    </a:cubicBezTo>
                    <a:cubicBezTo>
                      <a:pt x="1370" y="5185"/>
                      <a:pt x="1421" y="5100"/>
                      <a:pt x="1407" y="5014"/>
                    </a:cubicBezTo>
                    <a:cubicBezTo>
                      <a:pt x="1387" y="4941"/>
                      <a:pt x="1325" y="4891"/>
                      <a:pt x="1254" y="4891"/>
                    </a:cubicBezTo>
                    <a:close/>
                    <a:moveTo>
                      <a:pt x="1523" y="6116"/>
                    </a:moveTo>
                    <a:cubicBezTo>
                      <a:pt x="1512" y="6116"/>
                      <a:pt x="1500" y="6117"/>
                      <a:pt x="1489" y="6120"/>
                    </a:cubicBezTo>
                    <a:cubicBezTo>
                      <a:pt x="1404" y="6139"/>
                      <a:pt x="1351" y="6220"/>
                      <a:pt x="1370" y="6304"/>
                    </a:cubicBezTo>
                    <a:cubicBezTo>
                      <a:pt x="1386" y="6378"/>
                      <a:pt x="1452" y="6426"/>
                      <a:pt x="1523" y="6426"/>
                    </a:cubicBezTo>
                    <a:cubicBezTo>
                      <a:pt x="1535" y="6426"/>
                      <a:pt x="1545" y="6426"/>
                      <a:pt x="1557" y="6424"/>
                    </a:cubicBezTo>
                    <a:cubicBezTo>
                      <a:pt x="1643" y="6405"/>
                      <a:pt x="1696" y="6324"/>
                      <a:pt x="1676" y="6239"/>
                    </a:cubicBezTo>
                    <a:cubicBezTo>
                      <a:pt x="1660" y="6166"/>
                      <a:pt x="1595" y="6116"/>
                      <a:pt x="1523" y="6116"/>
                    </a:cubicBezTo>
                    <a:close/>
                    <a:moveTo>
                      <a:pt x="1796" y="7337"/>
                    </a:moveTo>
                    <a:cubicBezTo>
                      <a:pt x="1785" y="7337"/>
                      <a:pt x="1773" y="7338"/>
                      <a:pt x="1762" y="7341"/>
                    </a:cubicBezTo>
                    <a:cubicBezTo>
                      <a:pt x="1673" y="7359"/>
                      <a:pt x="1620" y="7443"/>
                      <a:pt x="1643" y="7528"/>
                    </a:cubicBezTo>
                    <a:cubicBezTo>
                      <a:pt x="1658" y="7600"/>
                      <a:pt x="1721" y="7651"/>
                      <a:pt x="1793" y="7651"/>
                    </a:cubicBezTo>
                    <a:cubicBezTo>
                      <a:pt x="1805" y="7651"/>
                      <a:pt x="1818" y="7651"/>
                      <a:pt x="1827" y="7647"/>
                    </a:cubicBezTo>
                    <a:cubicBezTo>
                      <a:pt x="1912" y="7629"/>
                      <a:pt x="1965" y="7545"/>
                      <a:pt x="1946" y="7460"/>
                    </a:cubicBezTo>
                    <a:cubicBezTo>
                      <a:pt x="1929" y="7387"/>
                      <a:pt x="1867" y="7337"/>
                      <a:pt x="1796" y="7337"/>
                    </a:cubicBezTo>
                    <a:close/>
                    <a:moveTo>
                      <a:pt x="2065" y="8561"/>
                    </a:moveTo>
                    <a:cubicBezTo>
                      <a:pt x="2054" y="8561"/>
                      <a:pt x="2042" y="8562"/>
                      <a:pt x="2031" y="8565"/>
                    </a:cubicBezTo>
                    <a:cubicBezTo>
                      <a:pt x="1946" y="8585"/>
                      <a:pt x="1893" y="8665"/>
                      <a:pt x="1912" y="8749"/>
                    </a:cubicBezTo>
                    <a:cubicBezTo>
                      <a:pt x="1928" y="8825"/>
                      <a:pt x="1989" y="8874"/>
                      <a:pt x="2062" y="8874"/>
                    </a:cubicBezTo>
                    <a:cubicBezTo>
                      <a:pt x="2074" y="8874"/>
                      <a:pt x="2087" y="8872"/>
                      <a:pt x="2096" y="8868"/>
                    </a:cubicBezTo>
                    <a:cubicBezTo>
                      <a:pt x="2181" y="8849"/>
                      <a:pt x="2235" y="8769"/>
                      <a:pt x="2216" y="8684"/>
                    </a:cubicBezTo>
                    <a:cubicBezTo>
                      <a:pt x="2198" y="8611"/>
                      <a:pt x="2136" y="8561"/>
                      <a:pt x="2065" y="8561"/>
                    </a:cubicBezTo>
                    <a:close/>
                    <a:moveTo>
                      <a:pt x="2339" y="9784"/>
                    </a:moveTo>
                    <a:cubicBezTo>
                      <a:pt x="2327" y="9784"/>
                      <a:pt x="2313" y="9786"/>
                      <a:pt x="2300" y="9789"/>
                    </a:cubicBezTo>
                    <a:cubicBezTo>
                      <a:pt x="2216" y="9804"/>
                      <a:pt x="2162" y="9889"/>
                      <a:pt x="2181" y="9974"/>
                    </a:cubicBezTo>
                    <a:cubicBezTo>
                      <a:pt x="2197" y="10045"/>
                      <a:pt x="2262" y="10095"/>
                      <a:pt x="2331" y="10095"/>
                    </a:cubicBezTo>
                    <a:cubicBezTo>
                      <a:pt x="2343" y="10095"/>
                      <a:pt x="2357" y="10095"/>
                      <a:pt x="2369" y="10093"/>
                    </a:cubicBezTo>
                    <a:cubicBezTo>
                      <a:pt x="2450" y="10075"/>
                      <a:pt x="2507" y="9991"/>
                      <a:pt x="2488" y="9905"/>
                    </a:cubicBezTo>
                    <a:cubicBezTo>
                      <a:pt x="2473" y="9833"/>
                      <a:pt x="2410" y="9784"/>
                      <a:pt x="2339" y="9784"/>
                    </a:cubicBezTo>
                    <a:close/>
                    <a:moveTo>
                      <a:pt x="2604" y="11007"/>
                    </a:moveTo>
                    <a:cubicBezTo>
                      <a:pt x="2593" y="11007"/>
                      <a:pt x="2581" y="11008"/>
                      <a:pt x="2569" y="11010"/>
                    </a:cubicBezTo>
                    <a:cubicBezTo>
                      <a:pt x="2485" y="11030"/>
                      <a:pt x="2431" y="11113"/>
                      <a:pt x="2450" y="11198"/>
                    </a:cubicBezTo>
                    <a:cubicBezTo>
                      <a:pt x="2468" y="11271"/>
                      <a:pt x="2531" y="11320"/>
                      <a:pt x="2604" y="11320"/>
                    </a:cubicBezTo>
                    <a:cubicBezTo>
                      <a:pt x="2612" y="11320"/>
                      <a:pt x="2627" y="11317"/>
                      <a:pt x="2639" y="11317"/>
                    </a:cubicBezTo>
                    <a:cubicBezTo>
                      <a:pt x="2723" y="11299"/>
                      <a:pt x="2777" y="11214"/>
                      <a:pt x="2758" y="11130"/>
                    </a:cubicBezTo>
                    <a:cubicBezTo>
                      <a:pt x="2742" y="11057"/>
                      <a:pt x="2677" y="11007"/>
                      <a:pt x="2604" y="11007"/>
                    </a:cubicBezTo>
                    <a:close/>
                    <a:moveTo>
                      <a:pt x="2875" y="12230"/>
                    </a:moveTo>
                    <a:cubicBezTo>
                      <a:pt x="2864" y="12230"/>
                      <a:pt x="2853" y="12231"/>
                      <a:pt x="2841" y="12234"/>
                    </a:cubicBezTo>
                    <a:cubicBezTo>
                      <a:pt x="2756" y="12254"/>
                      <a:pt x="2703" y="12334"/>
                      <a:pt x="2722" y="12419"/>
                    </a:cubicBezTo>
                    <a:cubicBezTo>
                      <a:pt x="2739" y="12493"/>
                      <a:pt x="2801" y="12541"/>
                      <a:pt x="2872" y="12541"/>
                    </a:cubicBezTo>
                    <a:cubicBezTo>
                      <a:pt x="2884" y="12541"/>
                      <a:pt x="2897" y="12541"/>
                      <a:pt x="2907" y="12538"/>
                    </a:cubicBezTo>
                    <a:cubicBezTo>
                      <a:pt x="2991" y="12519"/>
                      <a:pt x="3045" y="12439"/>
                      <a:pt x="3026" y="12353"/>
                    </a:cubicBezTo>
                    <a:cubicBezTo>
                      <a:pt x="3009" y="12280"/>
                      <a:pt x="2947" y="12230"/>
                      <a:pt x="2875" y="12230"/>
                    </a:cubicBezTo>
                    <a:close/>
                    <a:moveTo>
                      <a:pt x="3145" y="13451"/>
                    </a:moveTo>
                    <a:cubicBezTo>
                      <a:pt x="3133" y="13451"/>
                      <a:pt x="3122" y="13453"/>
                      <a:pt x="3110" y="13455"/>
                    </a:cubicBezTo>
                    <a:cubicBezTo>
                      <a:pt x="3026" y="13473"/>
                      <a:pt x="2972" y="13558"/>
                      <a:pt x="2991" y="13643"/>
                    </a:cubicBezTo>
                    <a:cubicBezTo>
                      <a:pt x="3008" y="13715"/>
                      <a:pt x="3073" y="13765"/>
                      <a:pt x="3145" y="13765"/>
                    </a:cubicBezTo>
                    <a:cubicBezTo>
                      <a:pt x="3153" y="13765"/>
                      <a:pt x="3167" y="13765"/>
                      <a:pt x="3176" y="13763"/>
                    </a:cubicBezTo>
                    <a:cubicBezTo>
                      <a:pt x="3260" y="13745"/>
                      <a:pt x="3313" y="13660"/>
                      <a:pt x="3297" y="13574"/>
                    </a:cubicBezTo>
                    <a:cubicBezTo>
                      <a:pt x="3279" y="13501"/>
                      <a:pt x="3216" y="13451"/>
                      <a:pt x="3145" y="13451"/>
                    </a:cubicBezTo>
                    <a:close/>
                    <a:moveTo>
                      <a:pt x="3414" y="14676"/>
                    </a:moveTo>
                    <a:cubicBezTo>
                      <a:pt x="3403" y="14676"/>
                      <a:pt x="3391" y="14677"/>
                      <a:pt x="3380" y="14680"/>
                    </a:cubicBezTo>
                    <a:cubicBezTo>
                      <a:pt x="3295" y="14699"/>
                      <a:pt x="3241" y="14779"/>
                      <a:pt x="3260" y="14865"/>
                    </a:cubicBezTo>
                    <a:cubicBezTo>
                      <a:pt x="3277" y="14941"/>
                      <a:pt x="3343" y="14986"/>
                      <a:pt x="3414" y="14986"/>
                    </a:cubicBezTo>
                    <a:cubicBezTo>
                      <a:pt x="3424" y="14986"/>
                      <a:pt x="3437" y="14986"/>
                      <a:pt x="3449" y="14984"/>
                    </a:cubicBezTo>
                    <a:cubicBezTo>
                      <a:pt x="3533" y="14965"/>
                      <a:pt x="3587" y="14884"/>
                      <a:pt x="3568" y="14799"/>
                    </a:cubicBezTo>
                    <a:cubicBezTo>
                      <a:pt x="3552" y="14726"/>
                      <a:pt x="3487" y="14676"/>
                      <a:pt x="3414" y="14676"/>
                    </a:cubicBezTo>
                    <a:close/>
                    <a:moveTo>
                      <a:pt x="3686" y="15897"/>
                    </a:moveTo>
                    <a:cubicBezTo>
                      <a:pt x="3675" y="15897"/>
                      <a:pt x="3664" y="15899"/>
                      <a:pt x="3652" y="15901"/>
                    </a:cubicBezTo>
                    <a:cubicBezTo>
                      <a:pt x="3564" y="15919"/>
                      <a:pt x="3511" y="16004"/>
                      <a:pt x="3533" y="16088"/>
                    </a:cubicBezTo>
                    <a:cubicBezTo>
                      <a:pt x="3550" y="16162"/>
                      <a:pt x="3612" y="16211"/>
                      <a:pt x="3683" y="16211"/>
                    </a:cubicBezTo>
                    <a:cubicBezTo>
                      <a:pt x="3695" y="16211"/>
                      <a:pt x="3706" y="16211"/>
                      <a:pt x="3718" y="16207"/>
                    </a:cubicBezTo>
                    <a:cubicBezTo>
                      <a:pt x="3802" y="16189"/>
                      <a:pt x="3856" y="16105"/>
                      <a:pt x="3837" y="16020"/>
                    </a:cubicBezTo>
                    <a:cubicBezTo>
                      <a:pt x="3821" y="15947"/>
                      <a:pt x="3756" y="15897"/>
                      <a:pt x="3686" y="15897"/>
                    </a:cubicBezTo>
                    <a:close/>
                    <a:moveTo>
                      <a:pt x="3956" y="17121"/>
                    </a:moveTo>
                    <a:cubicBezTo>
                      <a:pt x="3945" y="17121"/>
                      <a:pt x="3933" y="17122"/>
                      <a:pt x="3922" y="17125"/>
                    </a:cubicBezTo>
                    <a:cubicBezTo>
                      <a:pt x="3837" y="17145"/>
                      <a:pt x="3783" y="17225"/>
                      <a:pt x="3802" y="17309"/>
                    </a:cubicBezTo>
                    <a:cubicBezTo>
                      <a:pt x="3818" y="17386"/>
                      <a:pt x="3885" y="17434"/>
                      <a:pt x="3954" y="17434"/>
                    </a:cubicBezTo>
                    <a:cubicBezTo>
                      <a:pt x="3966" y="17434"/>
                      <a:pt x="3979" y="17432"/>
                      <a:pt x="3987" y="17428"/>
                    </a:cubicBezTo>
                    <a:cubicBezTo>
                      <a:pt x="4073" y="17414"/>
                      <a:pt x="4127" y="17330"/>
                      <a:pt x="4106" y="17244"/>
                    </a:cubicBezTo>
                    <a:cubicBezTo>
                      <a:pt x="4090" y="17171"/>
                      <a:pt x="4028" y="17121"/>
                      <a:pt x="3956"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1597200" y="3917775"/>
                <a:ext cx="76125" cy="313600"/>
              </a:xfrm>
              <a:custGeom>
                <a:avLst/>
                <a:gdLst/>
                <a:ahLst/>
                <a:cxnLst/>
                <a:rect l="l" t="t" r="r" b="b"/>
                <a:pathLst>
                  <a:path w="3045" h="12544" extrusionOk="0">
                    <a:moveTo>
                      <a:pt x="172" y="1"/>
                    </a:moveTo>
                    <a:cubicBezTo>
                      <a:pt x="161" y="1"/>
                      <a:pt x="150" y="2"/>
                      <a:pt x="138" y="4"/>
                    </a:cubicBezTo>
                    <a:cubicBezTo>
                      <a:pt x="54" y="22"/>
                      <a:pt x="0" y="107"/>
                      <a:pt x="19" y="193"/>
                    </a:cubicBezTo>
                    <a:cubicBezTo>
                      <a:pt x="35" y="264"/>
                      <a:pt x="101" y="314"/>
                      <a:pt x="171" y="314"/>
                    </a:cubicBezTo>
                    <a:cubicBezTo>
                      <a:pt x="182" y="314"/>
                      <a:pt x="196" y="314"/>
                      <a:pt x="204" y="312"/>
                    </a:cubicBezTo>
                    <a:cubicBezTo>
                      <a:pt x="290" y="294"/>
                      <a:pt x="343" y="208"/>
                      <a:pt x="323" y="123"/>
                    </a:cubicBezTo>
                    <a:cubicBezTo>
                      <a:pt x="307" y="52"/>
                      <a:pt x="244" y="1"/>
                      <a:pt x="172" y="1"/>
                    </a:cubicBezTo>
                    <a:close/>
                    <a:moveTo>
                      <a:pt x="443" y="1224"/>
                    </a:moveTo>
                    <a:cubicBezTo>
                      <a:pt x="432" y="1224"/>
                      <a:pt x="420" y="1225"/>
                      <a:pt x="409" y="1228"/>
                    </a:cubicBezTo>
                    <a:cubicBezTo>
                      <a:pt x="323" y="1247"/>
                      <a:pt x="269" y="1331"/>
                      <a:pt x="290" y="1416"/>
                    </a:cubicBezTo>
                    <a:cubicBezTo>
                      <a:pt x="304" y="1488"/>
                      <a:pt x="371" y="1539"/>
                      <a:pt x="442" y="1539"/>
                    </a:cubicBezTo>
                    <a:cubicBezTo>
                      <a:pt x="452" y="1539"/>
                      <a:pt x="465" y="1535"/>
                      <a:pt x="474" y="1535"/>
                    </a:cubicBezTo>
                    <a:cubicBezTo>
                      <a:pt x="559" y="1517"/>
                      <a:pt x="613" y="1433"/>
                      <a:pt x="593" y="1347"/>
                    </a:cubicBezTo>
                    <a:cubicBezTo>
                      <a:pt x="580" y="1274"/>
                      <a:pt x="515" y="1224"/>
                      <a:pt x="443" y="1224"/>
                    </a:cubicBezTo>
                    <a:close/>
                    <a:moveTo>
                      <a:pt x="713" y="2449"/>
                    </a:moveTo>
                    <a:cubicBezTo>
                      <a:pt x="701" y="2449"/>
                      <a:pt x="690" y="2450"/>
                      <a:pt x="678" y="2453"/>
                    </a:cubicBezTo>
                    <a:cubicBezTo>
                      <a:pt x="593" y="2468"/>
                      <a:pt x="540" y="2553"/>
                      <a:pt x="559" y="2637"/>
                    </a:cubicBezTo>
                    <a:cubicBezTo>
                      <a:pt x="573" y="2711"/>
                      <a:pt x="639" y="2760"/>
                      <a:pt x="713" y="2760"/>
                    </a:cubicBezTo>
                    <a:cubicBezTo>
                      <a:pt x="721" y="2760"/>
                      <a:pt x="734" y="2760"/>
                      <a:pt x="746" y="2756"/>
                    </a:cubicBezTo>
                    <a:cubicBezTo>
                      <a:pt x="832" y="2737"/>
                      <a:pt x="885" y="2656"/>
                      <a:pt x="865" y="2572"/>
                    </a:cubicBezTo>
                    <a:cubicBezTo>
                      <a:pt x="850" y="2499"/>
                      <a:pt x="785" y="2449"/>
                      <a:pt x="713" y="2449"/>
                    </a:cubicBezTo>
                    <a:close/>
                    <a:moveTo>
                      <a:pt x="983" y="3670"/>
                    </a:moveTo>
                    <a:cubicBezTo>
                      <a:pt x="972" y="3670"/>
                      <a:pt x="960" y="3671"/>
                      <a:pt x="949" y="3674"/>
                    </a:cubicBezTo>
                    <a:cubicBezTo>
                      <a:pt x="862" y="3692"/>
                      <a:pt x="810" y="3776"/>
                      <a:pt x="827" y="3862"/>
                    </a:cubicBezTo>
                    <a:cubicBezTo>
                      <a:pt x="846" y="3935"/>
                      <a:pt x="909" y="3984"/>
                      <a:pt x="981" y="3984"/>
                    </a:cubicBezTo>
                    <a:cubicBezTo>
                      <a:pt x="993" y="3984"/>
                      <a:pt x="1002" y="3981"/>
                      <a:pt x="1014" y="3981"/>
                    </a:cubicBezTo>
                    <a:cubicBezTo>
                      <a:pt x="1100" y="3963"/>
                      <a:pt x="1153" y="3877"/>
                      <a:pt x="1133" y="3793"/>
                    </a:cubicBezTo>
                    <a:cubicBezTo>
                      <a:pt x="1117" y="3720"/>
                      <a:pt x="1055" y="3670"/>
                      <a:pt x="983" y="3670"/>
                    </a:cubicBezTo>
                    <a:close/>
                    <a:moveTo>
                      <a:pt x="1255" y="4894"/>
                    </a:moveTo>
                    <a:cubicBezTo>
                      <a:pt x="1243" y="4894"/>
                      <a:pt x="1231" y="4896"/>
                      <a:pt x="1219" y="4899"/>
                    </a:cubicBezTo>
                    <a:cubicBezTo>
                      <a:pt x="1133" y="4918"/>
                      <a:pt x="1080" y="5001"/>
                      <a:pt x="1100" y="5083"/>
                    </a:cubicBezTo>
                    <a:cubicBezTo>
                      <a:pt x="1115" y="5157"/>
                      <a:pt x="1181" y="5208"/>
                      <a:pt x="1252" y="5208"/>
                    </a:cubicBezTo>
                    <a:cubicBezTo>
                      <a:pt x="1262" y="5208"/>
                      <a:pt x="1275" y="5205"/>
                      <a:pt x="1285" y="5202"/>
                    </a:cubicBezTo>
                    <a:cubicBezTo>
                      <a:pt x="1369" y="5182"/>
                      <a:pt x="1423" y="5102"/>
                      <a:pt x="1404" y="5018"/>
                    </a:cubicBezTo>
                    <a:cubicBezTo>
                      <a:pt x="1386" y="4944"/>
                      <a:pt x="1325" y="4894"/>
                      <a:pt x="1255" y="4894"/>
                    </a:cubicBezTo>
                    <a:close/>
                    <a:moveTo>
                      <a:pt x="1524" y="6115"/>
                    </a:moveTo>
                    <a:cubicBezTo>
                      <a:pt x="1512" y="6115"/>
                      <a:pt x="1500" y="6117"/>
                      <a:pt x="1488" y="6120"/>
                    </a:cubicBezTo>
                    <a:cubicBezTo>
                      <a:pt x="1404" y="6138"/>
                      <a:pt x="1350" y="6222"/>
                      <a:pt x="1369" y="6307"/>
                    </a:cubicBezTo>
                    <a:cubicBezTo>
                      <a:pt x="1386" y="6379"/>
                      <a:pt x="1451" y="6429"/>
                      <a:pt x="1523" y="6429"/>
                    </a:cubicBezTo>
                    <a:cubicBezTo>
                      <a:pt x="1531" y="6429"/>
                      <a:pt x="1544" y="6429"/>
                      <a:pt x="1556" y="6426"/>
                    </a:cubicBezTo>
                    <a:cubicBezTo>
                      <a:pt x="1642" y="6408"/>
                      <a:pt x="1694" y="6323"/>
                      <a:pt x="1675" y="6239"/>
                    </a:cubicBezTo>
                    <a:cubicBezTo>
                      <a:pt x="1660" y="6165"/>
                      <a:pt x="1596" y="6115"/>
                      <a:pt x="1524" y="6115"/>
                    </a:cubicBezTo>
                    <a:close/>
                    <a:moveTo>
                      <a:pt x="1792" y="7339"/>
                    </a:moveTo>
                    <a:cubicBezTo>
                      <a:pt x="1781" y="7339"/>
                      <a:pt x="1769" y="7341"/>
                      <a:pt x="1757" y="7343"/>
                    </a:cubicBezTo>
                    <a:cubicBezTo>
                      <a:pt x="1673" y="7362"/>
                      <a:pt x="1619" y="7443"/>
                      <a:pt x="1638" y="7528"/>
                    </a:cubicBezTo>
                    <a:cubicBezTo>
                      <a:pt x="1654" y="7604"/>
                      <a:pt x="1721" y="7653"/>
                      <a:pt x="1792" y="7653"/>
                    </a:cubicBezTo>
                    <a:cubicBezTo>
                      <a:pt x="1804" y="7653"/>
                      <a:pt x="1815" y="7651"/>
                      <a:pt x="1827" y="7647"/>
                    </a:cubicBezTo>
                    <a:cubicBezTo>
                      <a:pt x="1911" y="7633"/>
                      <a:pt x="1965" y="7547"/>
                      <a:pt x="1946" y="7462"/>
                    </a:cubicBezTo>
                    <a:cubicBezTo>
                      <a:pt x="1930" y="7389"/>
                      <a:pt x="1864" y="7339"/>
                      <a:pt x="1792" y="7339"/>
                    </a:cubicBezTo>
                    <a:close/>
                    <a:moveTo>
                      <a:pt x="2064" y="8561"/>
                    </a:moveTo>
                    <a:cubicBezTo>
                      <a:pt x="2053" y="8561"/>
                      <a:pt x="2042" y="8562"/>
                      <a:pt x="2030" y="8564"/>
                    </a:cubicBezTo>
                    <a:cubicBezTo>
                      <a:pt x="1946" y="8582"/>
                      <a:pt x="1892" y="8667"/>
                      <a:pt x="1911" y="8753"/>
                    </a:cubicBezTo>
                    <a:cubicBezTo>
                      <a:pt x="1925" y="8825"/>
                      <a:pt x="1990" y="8874"/>
                      <a:pt x="2061" y="8874"/>
                    </a:cubicBezTo>
                    <a:cubicBezTo>
                      <a:pt x="2073" y="8874"/>
                      <a:pt x="2086" y="8874"/>
                      <a:pt x="2096" y="8872"/>
                    </a:cubicBezTo>
                    <a:cubicBezTo>
                      <a:pt x="2180" y="8854"/>
                      <a:pt x="2234" y="8768"/>
                      <a:pt x="2215" y="8684"/>
                    </a:cubicBezTo>
                    <a:cubicBezTo>
                      <a:pt x="2198" y="8612"/>
                      <a:pt x="2135" y="8561"/>
                      <a:pt x="2064" y="8561"/>
                    </a:cubicBezTo>
                    <a:close/>
                    <a:moveTo>
                      <a:pt x="2336" y="9785"/>
                    </a:moveTo>
                    <a:cubicBezTo>
                      <a:pt x="2324" y="9785"/>
                      <a:pt x="2312" y="9786"/>
                      <a:pt x="2300" y="9789"/>
                    </a:cubicBezTo>
                    <a:cubicBezTo>
                      <a:pt x="2215" y="9807"/>
                      <a:pt x="2161" y="9892"/>
                      <a:pt x="2180" y="9976"/>
                    </a:cubicBezTo>
                    <a:cubicBezTo>
                      <a:pt x="2196" y="10049"/>
                      <a:pt x="2261" y="10099"/>
                      <a:pt x="2331" y="10099"/>
                    </a:cubicBezTo>
                    <a:cubicBezTo>
                      <a:pt x="2342" y="10099"/>
                      <a:pt x="2357" y="10095"/>
                      <a:pt x="2365" y="10095"/>
                    </a:cubicBezTo>
                    <a:cubicBezTo>
                      <a:pt x="2453" y="10077"/>
                      <a:pt x="2503" y="9993"/>
                      <a:pt x="2487" y="9908"/>
                    </a:cubicBezTo>
                    <a:cubicBezTo>
                      <a:pt x="2472" y="9835"/>
                      <a:pt x="2407" y="9785"/>
                      <a:pt x="2336" y="9785"/>
                    </a:cubicBezTo>
                    <a:close/>
                    <a:moveTo>
                      <a:pt x="2605" y="11009"/>
                    </a:moveTo>
                    <a:cubicBezTo>
                      <a:pt x="2593" y="11009"/>
                      <a:pt x="2581" y="11010"/>
                      <a:pt x="2569" y="11013"/>
                    </a:cubicBezTo>
                    <a:cubicBezTo>
                      <a:pt x="2484" y="11028"/>
                      <a:pt x="2431" y="11113"/>
                      <a:pt x="2450" y="11197"/>
                    </a:cubicBezTo>
                    <a:cubicBezTo>
                      <a:pt x="2465" y="11274"/>
                      <a:pt x="2531" y="11320"/>
                      <a:pt x="2603" y="11320"/>
                    </a:cubicBezTo>
                    <a:cubicBezTo>
                      <a:pt x="2615" y="11320"/>
                      <a:pt x="2626" y="11320"/>
                      <a:pt x="2638" y="11317"/>
                    </a:cubicBezTo>
                    <a:cubicBezTo>
                      <a:pt x="2723" y="11297"/>
                      <a:pt x="2776" y="11216"/>
                      <a:pt x="2757" y="11132"/>
                    </a:cubicBezTo>
                    <a:cubicBezTo>
                      <a:pt x="2742" y="11056"/>
                      <a:pt x="2677" y="11009"/>
                      <a:pt x="2605" y="11009"/>
                    </a:cubicBezTo>
                    <a:close/>
                    <a:moveTo>
                      <a:pt x="2874" y="12230"/>
                    </a:moveTo>
                    <a:cubicBezTo>
                      <a:pt x="2863" y="12230"/>
                      <a:pt x="2852" y="12231"/>
                      <a:pt x="2840" y="12234"/>
                    </a:cubicBezTo>
                    <a:cubicBezTo>
                      <a:pt x="2756" y="12252"/>
                      <a:pt x="2699" y="12336"/>
                      <a:pt x="2721" y="12422"/>
                    </a:cubicBezTo>
                    <a:cubicBezTo>
                      <a:pt x="2738" y="12495"/>
                      <a:pt x="2800" y="12544"/>
                      <a:pt x="2871" y="12544"/>
                    </a:cubicBezTo>
                    <a:cubicBezTo>
                      <a:pt x="2883" y="12544"/>
                      <a:pt x="2894" y="12544"/>
                      <a:pt x="2906" y="12541"/>
                    </a:cubicBezTo>
                    <a:cubicBezTo>
                      <a:pt x="2991" y="12522"/>
                      <a:pt x="3044" y="12438"/>
                      <a:pt x="3025" y="12353"/>
                    </a:cubicBezTo>
                    <a:cubicBezTo>
                      <a:pt x="3009" y="12280"/>
                      <a:pt x="2944" y="12230"/>
                      <a:pt x="2874"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7"/>
              <p:cNvSpPr/>
              <p:nvPr/>
            </p:nvSpPr>
            <p:spPr>
              <a:xfrm>
                <a:off x="1560350" y="3990625"/>
                <a:ext cx="55875" cy="221850"/>
              </a:xfrm>
              <a:custGeom>
                <a:avLst/>
                <a:gdLst/>
                <a:ahLst/>
                <a:cxnLst/>
                <a:rect l="l" t="t" r="r" b="b"/>
                <a:pathLst>
                  <a:path w="2235" h="8874" extrusionOk="0">
                    <a:moveTo>
                      <a:pt x="173" y="1"/>
                    </a:moveTo>
                    <a:cubicBezTo>
                      <a:pt x="162" y="1"/>
                      <a:pt x="150" y="2"/>
                      <a:pt x="139" y="4"/>
                    </a:cubicBezTo>
                    <a:cubicBezTo>
                      <a:pt x="54" y="20"/>
                      <a:pt x="0" y="104"/>
                      <a:pt x="19" y="189"/>
                    </a:cubicBezTo>
                    <a:cubicBezTo>
                      <a:pt x="34" y="263"/>
                      <a:pt x="97" y="312"/>
                      <a:pt x="170" y="312"/>
                    </a:cubicBezTo>
                    <a:cubicBezTo>
                      <a:pt x="182" y="312"/>
                      <a:pt x="195" y="312"/>
                      <a:pt x="204" y="308"/>
                    </a:cubicBezTo>
                    <a:cubicBezTo>
                      <a:pt x="289" y="289"/>
                      <a:pt x="342" y="209"/>
                      <a:pt x="323" y="124"/>
                    </a:cubicBezTo>
                    <a:cubicBezTo>
                      <a:pt x="306" y="51"/>
                      <a:pt x="244" y="1"/>
                      <a:pt x="173" y="1"/>
                    </a:cubicBezTo>
                    <a:close/>
                    <a:moveTo>
                      <a:pt x="442" y="1222"/>
                    </a:moveTo>
                    <a:cubicBezTo>
                      <a:pt x="431" y="1222"/>
                      <a:pt x="419" y="1223"/>
                      <a:pt x="408" y="1226"/>
                    </a:cubicBezTo>
                    <a:cubicBezTo>
                      <a:pt x="323" y="1243"/>
                      <a:pt x="270" y="1328"/>
                      <a:pt x="289" y="1414"/>
                    </a:cubicBezTo>
                    <a:cubicBezTo>
                      <a:pt x="303" y="1487"/>
                      <a:pt x="370" y="1535"/>
                      <a:pt x="442" y="1535"/>
                    </a:cubicBezTo>
                    <a:cubicBezTo>
                      <a:pt x="451" y="1535"/>
                      <a:pt x="464" y="1533"/>
                      <a:pt x="476" y="1533"/>
                    </a:cubicBezTo>
                    <a:cubicBezTo>
                      <a:pt x="562" y="1515"/>
                      <a:pt x="612" y="1431"/>
                      <a:pt x="595" y="1345"/>
                    </a:cubicBezTo>
                    <a:cubicBezTo>
                      <a:pt x="576" y="1272"/>
                      <a:pt x="513" y="1222"/>
                      <a:pt x="442" y="1222"/>
                    </a:cubicBezTo>
                    <a:close/>
                    <a:moveTo>
                      <a:pt x="710" y="2446"/>
                    </a:moveTo>
                    <a:cubicBezTo>
                      <a:pt x="699" y="2446"/>
                      <a:pt x="688" y="2448"/>
                      <a:pt x="676" y="2450"/>
                    </a:cubicBezTo>
                    <a:cubicBezTo>
                      <a:pt x="591" y="2469"/>
                      <a:pt x="538" y="2549"/>
                      <a:pt x="557" y="2635"/>
                    </a:cubicBezTo>
                    <a:cubicBezTo>
                      <a:pt x="573" y="2711"/>
                      <a:pt x="639" y="2757"/>
                      <a:pt x="711" y="2757"/>
                    </a:cubicBezTo>
                    <a:cubicBezTo>
                      <a:pt x="719" y="2757"/>
                      <a:pt x="733" y="2757"/>
                      <a:pt x="744" y="2754"/>
                    </a:cubicBezTo>
                    <a:cubicBezTo>
                      <a:pt x="830" y="2735"/>
                      <a:pt x="883" y="2654"/>
                      <a:pt x="863" y="2569"/>
                    </a:cubicBezTo>
                    <a:cubicBezTo>
                      <a:pt x="849" y="2496"/>
                      <a:pt x="783" y="2446"/>
                      <a:pt x="710" y="2446"/>
                    </a:cubicBezTo>
                    <a:close/>
                    <a:moveTo>
                      <a:pt x="980" y="3668"/>
                    </a:moveTo>
                    <a:cubicBezTo>
                      <a:pt x="969" y="3668"/>
                      <a:pt x="957" y="3669"/>
                      <a:pt x="945" y="3672"/>
                    </a:cubicBezTo>
                    <a:cubicBezTo>
                      <a:pt x="864" y="3689"/>
                      <a:pt x="807" y="3774"/>
                      <a:pt x="826" y="3859"/>
                    </a:cubicBezTo>
                    <a:cubicBezTo>
                      <a:pt x="846" y="3932"/>
                      <a:pt x="907" y="3981"/>
                      <a:pt x="977" y="3981"/>
                    </a:cubicBezTo>
                    <a:cubicBezTo>
                      <a:pt x="978" y="3981"/>
                      <a:pt x="979" y="3981"/>
                      <a:pt x="980" y="3981"/>
                    </a:cubicBezTo>
                    <a:cubicBezTo>
                      <a:pt x="992" y="3981"/>
                      <a:pt x="1002" y="3978"/>
                      <a:pt x="1014" y="3978"/>
                    </a:cubicBezTo>
                    <a:cubicBezTo>
                      <a:pt x="1099" y="3960"/>
                      <a:pt x="1153" y="3875"/>
                      <a:pt x="1133" y="3791"/>
                    </a:cubicBezTo>
                    <a:cubicBezTo>
                      <a:pt x="1118" y="3718"/>
                      <a:pt x="1053" y="3668"/>
                      <a:pt x="980" y="3668"/>
                    </a:cubicBezTo>
                    <a:close/>
                    <a:moveTo>
                      <a:pt x="1253" y="4891"/>
                    </a:moveTo>
                    <a:cubicBezTo>
                      <a:pt x="1241" y="4891"/>
                      <a:pt x="1230" y="4892"/>
                      <a:pt x="1218" y="4895"/>
                    </a:cubicBezTo>
                    <a:cubicBezTo>
                      <a:pt x="1133" y="4915"/>
                      <a:pt x="1080" y="4995"/>
                      <a:pt x="1099" y="5080"/>
                    </a:cubicBezTo>
                    <a:cubicBezTo>
                      <a:pt x="1116" y="5156"/>
                      <a:pt x="1181" y="5205"/>
                      <a:pt x="1253" y="5205"/>
                    </a:cubicBezTo>
                    <a:cubicBezTo>
                      <a:pt x="1261" y="5205"/>
                      <a:pt x="1275" y="5202"/>
                      <a:pt x="1284" y="5199"/>
                    </a:cubicBezTo>
                    <a:cubicBezTo>
                      <a:pt x="1368" y="5180"/>
                      <a:pt x="1422" y="5100"/>
                      <a:pt x="1403" y="5014"/>
                    </a:cubicBezTo>
                    <a:cubicBezTo>
                      <a:pt x="1390" y="4941"/>
                      <a:pt x="1325" y="4891"/>
                      <a:pt x="1253" y="4891"/>
                    </a:cubicBezTo>
                    <a:close/>
                    <a:moveTo>
                      <a:pt x="1524" y="6114"/>
                    </a:moveTo>
                    <a:cubicBezTo>
                      <a:pt x="1512" y="6114"/>
                      <a:pt x="1500" y="6116"/>
                      <a:pt x="1487" y="6119"/>
                    </a:cubicBezTo>
                    <a:cubicBezTo>
                      <a:pt x="1403" y="6136"/>
                      <a:pt x="1349" y="6221"/>
                      <a:pt x="1368" y="6306"/>
                    </a:cubicBezTo>
                    <a:cubicBezTo>
                      <a:pt x="1384" y="6377"/>
                      <a:pt x="1450" y="6428"/>
                      <a:pt x="1522" y="6428"/>
                    </a:cubicBezTo>
                    <a:cubicBezTo>
                      <a:pt x="1530" y="6428"/>
                      <a:pt x="1544" y="6428"/>
                      <a:pt x="1556" y="6425"/>
                    </a:cubicBezTo>
                    <a:cubicBezTo>
                      <a:pt x="1641" y="6407"/>
                      <a:pt x="1695" y="6322"/>
                      <a:pt x="1676" y="6238"/>
                    </a:cubicBezTo>
                    <a:cubicBezTo>
                      <a:pt x="1660" y="6164"/>
                      <a:pt x="1596" y="6114"/>
                      <a:pt x="1524" y="6114"/>
                    </a:cubicBezTo>
                    <a:close/>
                    <a:moveTo>
                      <a:pt x="1793" y="7337"/>
                    </a:moveTo>
                    <a:cubicBezTo>
                      <a:pt x="1781" y="7337"/>
                      <a:pt x="1769" y="7338"/>
                      <a:pt x="1758" y="7341"/>
                    </a:cubicBezTo>
                    <a:cubicBezTo>
                      <a:pt x="1672" y="7360"/>
                      <a:pt x="1618" y="7443"/>
                      <a:pt x="1639" y="7528"/>
                    </a:cubicBezTo>
                    <a:cubicBezTo>
                      <a:pt x="1656" y="7601"/>
                      <a:pt x="1717" y="7651"/>
                      <a:pt x="1789" y="7651"/>
                    </a:cubicBezTo>
                    <a:cubicBezTo>
                      <a:pt x="1789" y="7651"/>
                      <a:pt x="1790" y="7651"/>
                      <a:pt x="1791" y="7651"/>
                    </a:cubicBezTo>
                    <a:cubicBezTo>
                      <a:pt x="1803" y="7651"/>
                      <a:pt x="1814" y="7647"/>
                      <a:pt x="1826" y="7647"/>
                    </a:cubicBezTo>
                    <a:cubicBezTo>
                      <a:pt x="1910" y="7629"/>
                      <a:pt x="1964" y="7545"/>
                      <a:pt x="1945" y="7460"/>
                    </a:cubicBezTo>
                    <a:cubicBezTo>
                      <a:pt x="1929" y="7386"/>
                      <a:pt x="1864" y="7337"/>
                      <a:pt x="1793" y="7337"/>
                    </a:cubicBezTo>
                    <a:close/>
                    <a:moveTo>
                      <a:pt x="2069" y="8562"/>
                    </a:moveTo>
                    <a:cubicBezTo>
                      <a:pt x="2056" y="8562"/>
                      <a:pt x="2043" y="8563"/>
                      <a:pt x="2029" y="8567"/>
                    </a:cubicBezTo>
                    <a:cubicBezTo>
                      <a:pt x="1942" y="8581"/>
                      <a:pt x="1891" y="8666"/>
                      <a:pt x="1910" y="8752"/>
                    </a:cubicBezTo>
                    <a:cubicBezTo>
                      <a:pt x="1926" y="8823"/>
                      <a:pt x="1988" y="8872"/>
                      <a:pt x="2062" y="8873"/>
                    </a:cubicBezTo>
                    <a:cubicBezTo>
                      <a:pt x="2073" y="8873"/>
                      <a:pt x="2083" y="8873"/>
                      <a:pt x="2095" y="8871"/>
                    </a:cubicBezTo>
                    <a:cubicBezTo>
                      <a:pt x="2181" y="8850"/>
                      <a:pt x="2234" y="8767"/>
                      <a:pt x="2214" y="8686"/>
                    </a:cubicBezTo>
                    <a:cubicBezTo>
                      <a:pt x="2198" y="8612"/>
                      <a:pt x="2138" y="8562"/>
                      <a:pt x="2069" y="85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7"/>
              <p:cNvSpPr/>
              <p:nvPr/>
            </p:nvSpPr>
            <p:spPr>
              <a:xfrm>
                <a:off x="1636650" y="3838550"/>
                <a:ext cx="103225" cy="435900"/>
              </a:xfrm>
              <a:custGeom>
                <a:avLst/>
                <a:gdLst/>
                <a:ahLst/>
                <a:cxnLst/>
                <a:rect l="l" t="t" r="r" b="b"/>
                <a:pathLst>
                  <a:path w="4129" h="17436" extrusionOk="0">
                    <a:moveTo>
                      <a:pt x="174" y="0"/>
                    </a:moveTo>
                    <a:cubicBezTo>
                      <a:pt x="162" y="0"/>
                      <a:pt x="151" y="2"/>
                      <a:pt x="139" y="4"/>
                    </a:cubicBezTo>
                    <a:cubicBezTo>
                      <a:pt x="54" y="22"/>
                      <a:pt x="1" y="107"/>
                      <a:pt x="20" y="191"/>
                    </a:cubicBezTo>
                    <a:cubicBezTo>
                      <a:pt x="35" y="264"/>
                      <a:pt x="101" y="314"/>
                      <a:pt x="174" y="314"/>
                    </a:cubicBezTo>
                    <a:cubicBezTo>
                      <a:pt x="185" y="314"/>
                      <a:pt x="196" y="310"/>
                      <a:pt x="208" y="310"/>
                    </a:cubicBezTo>
                    <a:cubicBezTo>
                      <a:pt x="293" y="289"/>
                      <a:pt x="346" y="208"/>
                      <a:pt x="327" y="123"/>
                    </a:cubicBezTo>
                    <a:cubicBezTo>
                      <a:pt x="312" y="50"/>
                      <a:pt x="247" y="0"/>
                      <a:pt x="174" y="0"/>
                    </a:cubicBezTo>
                    <a:close/>
                    <a:moveTo>
                      <a:pt x="450" y="1224"/>
                    </a:moveTo>
                    <a:cubicBezTo>
                      <a:pt x="437" y="1224"/>
                      <a:pt x="425" y="1226"/>
                      <a:pt x="412" y="1229"/>
                    </a:cubicBezTo>
                    <a:cubicBezTo>
                      <a:pt x="324" y="1248"/>
                      <a:pt x="274" y="1328"/>
                      <a:pt x="293" y="1412"/>
                    </a:cubicBezTo>
                    <a:cubicBezTo>
                      <a:pt x="308" y="1486"/>
                      <a:pt x="370" y="1535"/>
                      <a:pt x="443" y="1535"/>
                    </a:cubicBezTo>
                    <a:cubicBezTo>
                      <a:pt x="455" y="1535"/>
                      <a:pt x="465" y="1535"/>
                      <a:pt x="477" y="1532"/>
                    </a:cubicBezTo>
                    <a:cubicBezTo>
                      <a:pt x="562" y="1512"/>
                      <a:pt x="616" y="1429"/>
                      <a:pt x="596" y="1348"/>
                    </a:cubicBezTo>
                    <a:cubicBezTo>
                      <a:pt x="580" y="1275"/>
                      <a:pt x="519" y="1224"/>
                      <a:pt x="450" y="1224"/>
                    </a:cubicBezTo>
                    <a:close/>
                    <a:moveTo>
                      <a:pt x="716" y="2446"/>
                    </a:moveTo>
                    <a:cubicBezTo>
                      <a:pt x="704" y="2446"/>
                      <a:pt x="692" y="2447"/>
                      <a:pt x="680" y="2450"/>
                    </a:cubicBezTo>
                    <a:cubicBezTo>
                      <a:pt x="595" y="2468"/>
                      <a:pt x="542" y="2553"/>
                      <a:pt x="561" y="2637"/>
                    </a:cubicBezTo>
                    <a:cubicBezTo>
                      <a:pt x="577" y="2710"/>
                      <a:pt x="643" y="2760"/>
                      <a:pt x="714" y="2760"/>
                    </a:cubicBezTo>
                    <a:cubicBezTo>
                      <a:pt x="723" y="2760"/>
                      <a:pt x="737" y="2756"/>
                      <a:pt x="745" y="2756"/>
                    </a:cubicBezTo>
                    <a:cubicBezTo>
                      <a:pt x="830" y="2738"/>
                      <a:pt x="884" y="2654"/>
                      <a:pt x="865" y="2569"/>
                    </a:cubicBezTo>
                    <a:cubicBezTo>
                      <a:pt x="848" y="2496"/>
                      <a:pt x="786" y="2446"/>
                      <a:pt x="716" y="2446"/>
                    </a:cubicBezTo>
                    <a:close/>
                    <a:moveTo>
                      <a:pt x="984" y="3670"/>
                    </a:moveTo>
                    <a:cubicBezTo>
                      <a:pt x="973" y="3670"/>
                      <a:pt x="961" y="3671"/>
                      <a:pt x="949" y="3674"/>
                    </a:cubicBezTo>
                    <a:cubicBezTo>
                      <a:pt x="865" y="3693"/>
                      <a:pt x="811" y="3774"/>
                      <a:pt x="830" y="3858"/>
                    </a:cubicBezTo>
                    <a:cubicBezTo>
                      <a:pt x="847" y="3935"/>
                      <a:pt x="912" y="3981"/>
                      <a:pt x="984" y="3981"/>
                    </a:cubicBezTo>
                    <a:cubicBezTo>
                      <a:pt x="993" y="3981"/>
                      <a:pt x="1006" y="3981"/>
                      <a:pt x="1018" y="3977"/>
                    </a:cubicBezTo>
                    <a:cubicBezTo>
                      <a:pt x="1103" y="3958"/>
                      <a:pt x="1156" y="3877"/>
                      <a:pt x="1137" y="3793"/>
                    </a:cubicBezTo>
                    <a:cubicBezTo>
                      <a:pt x="1122" y="3720"/>
                      <a:pt x="1057" y="3670"/>
                      <a:pt x="984" y="3670"/>
                    </a:cubicBezTo>
                    <a:close/>
                    <a:moveTo>
                      <a:pt x="1254" y="4891"/>
                    </a:moveTo>
                    <a:cubicBezTo>
                      <a:pt x="1243" y="4891"/>
                      <a:pt x="1231" y="4892"/>
                      <a:pt x="1220" y="4895"/>
                    </a:cubicBezTo>
                    <a:cubicBezTo>
                      <a:pt x="1134" y="4913"/>
                      <a:pt x="1080" y="4997"/>
                      <a:pt x="1100" y="5083"/>
                    </a:cubicBezTo>
                    <a:cubicBezTo>
                      <a:pt x="1116" y="5156"/>
                      <a:pt x="1181" y="5205"/>
                      <a:pt x="1253" y="5205"/>
                    </a:cubicBezTo>
                    <a:cubicBezTo>
                      <a:pt x="1265" y="5205"/>
                      <a:pt x="1276" y="5205"/>
                      <a:pt x="1287" y="5202"/>
                    </a:cubicBezTo>
                    <a:cubicBezTo>
                      <a:pt x="1372" y="5184"/>
                      <a:pt x="1426" y="5099"/>
                      <a:pt x="1407" y="5014"/>
                    </a:cubicBezTo>
                    <a:cubicBezTo>
                      <a:pt x="1391" y="4941"/>
                      <a:pt x="1326" y="4891"/>
                      <a:pt x="1254" y="4891"/>
                    </a:cubicBezTo>
                    <a:close/>
                    <a:moveTo>
                      <a:pt x="1527" y="6115"/>
                    </a:moveTo>
                    <a:cubicBezTo>
                      <a:pt x="1516" y="6115"/>
                      <a:pt x="1503" y="6117"/>
                      <a:pt x="1491" y="6120"/>
                    </a:cubicBezTo>
                    <a:cubicBezTo>
                      <a:pt x="1407" y="6139"/>
                      <a:pt x="1353" y="6218"/>
                      <a:pt x="1372" y="6304"/>
                    </a:cubicBezTo>
                    <a:cubicBezTo>
                      <a:pt x="1389" y="6379"/>
                      <a:pt x="1454" y="6429"/>
                      <a:pt x="1526" y="6429"/>
                    </a:cubicBezTo>
                    <a:cubicBezTo>
                      <a:pt x="1535" y="6429"/>
                      <a:pt x="1548" y="6426"/>
                      <a:pt x="1557" y="6423"/>
                    </a:cubicBezTo>
                    <a:cubicBezTo>
                      <a:pt x="1643" y="6403"/>
                      <a:pt x="1696" y="6323"/>
                      <a:pt x="1676" y="6239"/>
                    </a:cubicBezTo>
                    <a:cubicBezTo>
                      <a:pt x="1660" y="6165"/>
                      <a:pt x="1599" y="6115"/>
                      <a:pt x="1527" y="6115"/>
                    </a:cubicBezTo>
                    <a:close/>
                    <a:moveTo>
                      <a:pt x="1798" y="7336"/>
                    </a:moveTo>
                    <a:cubicBezTo>
                      <a:pt x="1786" y="7336"/>
                      <a:pt x="1774" y="7338"/>
                      <a:pt x="1762" y="7341"/>
                    </a:cubicBezTo>
                    <a:cubicBezTo>
                      <a:pt x="1676" y="7359"/>
                      <a:pt x="1622" y="7443"/>
                      <a:pt x="1643" y="7528"/>
                    </a:cubicBezTo>
                    <a:cubicBezTo>
                      <a:pt x="1657" y="7600"/>
                      <a:pt x="1722" y="7651"/>
                      <a:pt x="1795" y="7651"/>
                    </a:cubicBezTo>
                    <a:cubicBezTo>
                      <a:pt x="1805" y="7651"/>
                      <a:pt x="1818" y="7651"/>
                      <a:pt x="1827" y="7647"/>
                    </a:cubicBezTo>
                    <a:cubicBezTo>
                      <a:pt x="1912" y="7629"/>
                      <a:pt x="1968" y="7544"/>
                      <a:pt x="1949" y="7460"/>
                    </a:cubicBezTo>
                    <a:cubicBezTo>
                      <a:pt x="1933" y="7386"/>
                      <a:pt x="1869" y="7336"/>
                      <a:pt x="1798" y="7336"/>
                    </a:cubicBezTo>
                    <a:close/>
                    <a:moveTo>
                      <a:pt x="2065" y="8560"/>
                    </a:moveTo>
                    <a:cubicBezTo>
                      <a:pt x="2054" y="8560"/>
                      <a:pt x="2042" y="8562"/>
                      <a:pt x="2031" y="8564"/>
                    </a:cubicBezTo>
                    <a:cubicBezTo>
                      <a:pt x="1946" y="8583"/>
                      <a:pt x="1893" y="8664"/>
                      <a:pt x="1912" y="8749"/>
                    </a:cubicBezTo>
                    <a:cubicBezTo>
                      <a:pt x="1926" y="8825"/>
                      <a:pt x="1992" y="8874"/>
                      <a:pt x="2065" y="8874"/>
                    </a:cubicBezTo>
                    <a:cubicBezTo>
                      <a:pt x="2074" y="8874"/>
                      <a:pt x="2087" y="8872"/>
                      <a:pt x="2099" y="8868"/>
                    </a:cubicBezTo>
                    <a:cubicBezTo>
                      <a:pt x="2185" y="8854"/>
                      <a:pt x="2238" y="8768"/>
                      <a:pt x="2218" y="8683"/>
                    </a:cubicBezTo>
                    <a:cubicBezTo>
                      <a:pt x="2203" y="8610"/>
                      <a:pt x="2137" y="8560"/>
                      <a:pt x="2065" y="8560"/>
                    </a:cubicBezTo>
                    <a:close/>
                    <a:moveTo>
                      <a:pt x="2336" y="9786"/>
                    </a:moveTo>
                    <a:cubicBezTo>
                      <a:pt x="2325" y="9786"/>
                      <a:pt x="2313" y="9788"/>
                      <a:pt x="2301" y="9790"/>
                    </a:cubicBezTo>
                    <a:cubicBezTo>
                      <a:pt x="2217" y="9805"/>
                      <a:pt x="2161" y="9890"/>
                      <a:pt x="2182" y="9975"/>
                    </a:cubicBezTo>
                    <a:cubicBezTo>
                      <a:pt x="2199" y="10046"/>
                      <a:pt x="2262" y="10095"/>
                      <a:pt x="2334" y="10096"/>
                    </a:cubicBezTo>
                    <a:cubicBezTo>
                      <a:pt x="2345" y="10096"/>
                      <a:pt x="2355" y="10096"/>
                      <a:pt x="2367" y="10094"/>
                    </a:cubicBezTo>
                    <a:cubicBezTo>
                      <a:pt x="2453" y="10075"/>
                      <a:pt x="2506" y="9994"/>
                      <a:pt x="2486" y="9909"/>
                    </a:cubicBezTo>
                    <a:cubicBezTo>
                      <a:pt x="2470" y="9836"/>
                      <a:pt x="2408" y="9786"/>
                      <a:pt x="2336" y="9786"/>
                    </a:cubicBezTo>
                    <a:close/>
                    <a:moveTo>
                      <a:pt x="2608" y="11006"/>
                    </a:moveTo>
                    <a:cubicBezTo>
                      <a:pt x="2596" y="11006"/>
                      <a:pt x="2584" y="11007"/>
                      <a:pt x="2572" y="11010"/>
                    </a:cubicBezTo>
                    <a:cubicBezTo>
                      <a:pt x="2486" y="11028"/>
                      <a:pt x="2432" y="11113"/>
                      <a:pt x="2453" y="11197"/>
                    </a:cubicBezTo>
                    <a:cubicBezTo>
                      <a:pt x="2468" y="11269"/>
                      <a:pt x="2532" y="11320"/>
                      <a:pt x="2603" y="11320"/>
                    </a:cubicBezTo>
                    <a:cubicBezTo>
                      <a:pt x="2604" y="11320"/>
                      <a:pt x="2604" y="11320"/>
                      <a:pt x="2605" y="11320"/>
                    </a:cubicBezTo>
                    <a:cubicBezTo>
                      <a:pt x="2615" y="11320"/>
                      <a:pt x="2628" y="11320"/>
                      <a:pt x="2637" y="11316"/>
                    </a:cubicBezTo>
                    <a:cubicBezTo>
                      <a:pt x="2722" y="11299"/>
                      <a:pt x="2776" y="11214"/>
                      <a:pt x="2756" y="11129"/>
                    </a:cubicBezTo>
                    <a:cubicBezTo>
                      <a:pt x="2739" y="11056"/>
                      <a:pt x="2678" y="11006"/>
                      <a:pt x="2608" y="11006"/>
                    </a:cubicBezTo>
                    <a:close/>
                    <a:moveTo>
                      <a:pt x="2876" y="12231"/>
                    </a:moveTo>
                    <a:cubicBezTo>
                      <a:pt x="2864" y="12231"/>
                      <a:pt x="2853" y="12232"/>
                      <a:pt x="2841" y="12235"/>
                    </a:cubicBezTo>
                    <a:cubicBezTo>
                      <a:pt x="2756" y="12255"/>
                      <a:pt x="2703" y="12335"/>
                      <a:pt x="2722" y="12420"/>
                    </a:cubicBezTo>
                    <a:cubicBezTo>
                      <a:pt x="2739" y="12491"/>
                      <a:pt x="2804" y="12541"/>
                      <a:pt x="2876" y="12542"/>
                    </a:cubicBezTo>
                    <a:cubicBezTo>
                      <a:pt x="2884" y="12542"/>
                      <a:pt x="2897" y="12542"/>
                      <a:pt x="2909" y="12539"/>
                    </a:cubicBezTo>
                    <a:cubicBezTo>
                      <a:pt x="2995" y="12520"/>
                      <a:pt x="3048" y="12440"/>
                      <a:pt x="3028" y="12354"/>
                    </a:cubicBezTo>
                    <a:cubicBezTo>
                      <a:pt x="3013" y="12281"/>
                      <a:pt x="2947" y="12231"/>
                      <a:pt x="2876" y="12231"/>
                    </a:cubicBezTo>
                    <a:close/>
                    <a:moveTo>
                      <a:pt x="3145" y="13452"/>
                    </a:moveTo>
                    <a:cubicBezTo>
                      <a:pt x="3133" y="13452"/>
                      <a:pt x="3122" y="13454"/>
                      <a:pt x="3110" y="13456"/>
                    </a:cubicBezTo>
                    <a:cubicBezTo>
                      <a:pt x="3026" y="13474"/>
                      <a:pt x="2972" y="13560"/>
                      <a:pt x="2991" y="13644"/>
                    </a:cubicBezTo>
                    <a:cubicBezTo>
                      <a:pt x="3010" y="13716"/>
                      <a:pt x="3073" y="13766"/>
                      <a:pt x="3145" y="13766"/>
                    </a:cubicBezTo>
                    <a:cubicBezTo>
                      <a:pt x="3157" y="13766"/>
                      <a:pt x="3167" y="13766"/>
                      <a:pt x="3179" y="13764"/>
                    </a:cubicBezTo>
                    <a:cubicBezTo>
                      <a:pt x="3264" y="13746"/>
                      <a:pt x="3318" y="13661"/>
                      <a:pt x="3299" y="13575"/>
                    </a:cubicBezTo>
                    <a:cubicBezTo>
                      <a:pt x="3281" y="13502"/>
                      <a:pt x="3216" y="13452"/>
                      <a:pt x="3145" y="13452"/>
                    </a:cubicBezTo>
                    <a:close/>
                    <a:moveTo>
                      <a:pt x="3419" y="14675"/>
                    </a:moveTo>
                    <a:cubicBezTo>
                      <a:pt x="3407" y="14675"/>
                      <a:pt x="3395" y="14677"/>
                      <a:pt x="3383" y="14680"/>
                    </a:cubicBezTo>
                    <a:cubicBezTo>
                      <a:pt x="3299" y="14699"/>
                      <a:pt x="3245" y="14782"/>
                      <a:pt x="3264" y="14864"/>
                    </a:cubicBezTo>
                    <a:cubicBezTo>
                      <a:pt x="3278" y="14939"/>
                      <a:pt x="3345" y="14989"/>
                      <a:pt x="3412" y="14989"/>
                    </a:cubicBezTo>
                    <a:cubicBezTo>
                      <a:pt x="3413" y="14989"/>
                      <a:pt x="3413" y="14989"/>
                      <a:pt x="3414" y="14989"/>
                    </a:cubicBezTo>
                    <a:cubicBezTo>
                      <a:pt x="3426" y="14989"/>
                      <a:pt x="3439" y="14986"/>
                      <a:pt x="3449" y="14984"/>
                    </a:cubicBezTo>
                    <a:cubicBezTo>
                      <a:pt x="3533" y="14963"/>
                      <a:pt x="3587" y="14883"/>
                      <a:pt x="3568" y="14799"/>
                    </a:cubicBezTo>
                    <a:cubicBezTo>
                      <a:pt x="3551" y="14725"/>
                      <a:pt x="3490" y="14675"/>
                      <a:pt x="3419" y="14675"/>
                    </a:cubicBezTo>
                    <a:close/>
                    <a:moveTo>
                      <a:pt x="3690" y="15900"/>
                    </a:moveTo>
                    <a:cubicBezTo>
                      <a:pt x="3678" y="15900"/>
                      <a:pt x="3665" y="15901"/>
                      <a:pt x="3652" y="15904"/>
                    </a:cubicBezTo>
                    <a:cubicBezTo>
                      <a:pt x="3568" y="15920"/>
                      <a:pt x="3514" y="16005"/>
                      <a:pt x="3533" y="16089"/>
                    </a:cubicBezTo>
                    <a:cubicBezTo>
                      <a:pt x="3549" y="16161"/>
                      <a:pt x="3614" y="16212"/>
                      <a:pt x="3687" y="16212"/>
                    </a:cubicBezTo>
                    <a:cubicBezTo>
                      <a:pt x="3695" y="16212"/>
                      <a:pt x="3710" y="16212"/>
                      <a:pt x="3718" y="16208"/>
                    </a:cubicBezTo>
                    <a:cubicBezTo>
                      <a:pt x="3806" y="16190"/>
                      <a:pt x="3860" y="16106"/>
                      <a:pt x="3837" y="16021"/>
                    </a:cubicBezTo>
                    <a:cubicBezTo>
                      <a:pt x="3825" y="15949"/>
                      <a:pt x="3761" y="15900"/>
                      <a:pt x="3690" y="15900"/>
                    </a:cubicBezTo>
                    <a:close/>
                    <a:moveTo>
                      <a:pt x="3957" y="17122"/>
                    </a:moveTo>
                    <a:cubicBezTo>
                      <a:pt x="3945" y="17122"/>
                      <a:pt x="3933" y="17123"/>
                      <a:pt x="3922" y="17126"/>
                    </a:cubicBezTo>
                    <a:cubicBezTo>
                      <a:pt x="3837" y="17144"/>
                      <a:pt x="3783" y="17229"/>
                      <a:pt x="3802" y="17314"/>
                    </a:cubicBezTo>
                    <a:cubicBezTo>
                      <a:pt x="3818" y="17385"/>
                      <a:pt x="3884" y="17435"/>
                      <a:pt x="3956" y="17435"/>
                    </a:cubicBezTo>
                    <a:cubicBezTo>
                      <a:pt x="3966" y="17435"/>
                      <a:pt x="3979" y="17433"/>
                      <a:pt x="3991" y="17433"/>
                    </a:cubicBezTo>
                    <a:cubicBezTo>
                      <a:pt x="4075" y="17415"/>
                      <a:pt x="4129" y="17331"/>
                      <a:pt x="4110" y="17245"/>
                    </a:cubicBezTo>
                    <a:cubicBezTo>
                      <a:pt x="4094" y="17172"/>
                      <a:pt x="4029" y="17122"/>
                      <a:pt x="3957" y="171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7"/>
              <p:cNvSpPr/>
              <p:nvPr/>
            </p:nvSpPr>
            <p:spPr>
              <a:xfrm>
                <a:off x="1673300" y="3886825"/>
                <a:ext cx="76175" cy="313575"/>
              </a:xfrm>
              <a:custGeom>
                <a:avLst/>
                <a:gdLst/>
                <a:ahLst/>
                <a:cxnLst/>
                <a:rect l="l" t="t" r="r" b="b"/>
                <a:pathLst>
                  <a:path w="3047" h="12543" extrusionOk="0">
                    <a:moveTo>
                      <a:pt x="173" y="1"/>
                    </a:moveTo>
                    <a:cubicBezTo>
                      <a:pt x="162" y="1"/>
                      <a:pt x="150" y="2"/>
                      <a:pt x="138" y="4"/>
                    </a:cubicBezTo>
                    <a:cubicBezTo>
                      <a:pt x="54" y="20"/>
                      <a:pt x="0" y="104"/>
                      <a:pt x="19" y="189"/>
                    </a:cubicBezTo>
                    <a:cubicBezTo>
                      <a:pt x="35" y="263"/>
                      <a:pt x="100" y="312"/>
                      <a:pt x="173" y="312"/>
                    </a:cubicBezTo>
                    <a:cubicBezTo>
                      <a:pt x="182" y="312"/>
                      <a:pt x="196" y="312"/>
                      <a:pt x="207" y="308"/>
                    </a:cubicBezTo>
                    <a:cubicBezTo>
                      <a:pt x="292" y="289"/>
                      <a:pt x="346" y="209"/>
                      <a:pt x="327" y="124"/>
                    </a:cubicBezTo>
                    <a:cubicBezTo>
                      <a:pt x="311" y="51"/>
                      <a:pt x="246" y="1"/>
                      <a:pt x="173" y="1"/>
                    </a:cubicBezTo>
                    <a:close/>
                    <a:moveTo>
                      <a:pt x="443" y="1224"/>
                    </a:moveTo>
                    <a:cubicBezTo>
                      <a:pt x="431" y="1224"/>
                      <a:pt x="419" y="1225"/>
                      <a:pt x="406" y="1228"/>
                    </a:cubicBezTo>
                    <a:cubicBezTo>
                      <a:pt x="322" y="1246"/>
                      <a:pt x="268" y="1330"/>
                      <a:pt x="287" y="1415"/>
                    </a:cubicBezTo>
                    <a:cubicBezTo>
                      <a:pt x="308" y="1487"/>
                      <a:pt x="370" y="1535"/>
                      <a:pt x="441" y="1538"/>
                    </a:cubicBezTo>
                    <a:cubicBezTo>
                      <a:pt x="453" y="1538"/>
                      <a:pt x="464" y="1534"/>
                      <a:pt x="476" y="1534"/>
                    </a:cubicBezTo>
                    <a:cubicBezTo>
                      <a:pt x="560" y="1516"/>
                      <a:pt x="614" y="1432"/>
                      <a:pt x="595" y="1347"/>
                    </a:cubicBezTo>
                    <a:cubicBezTo>
                      <a:pt x="579" y="1274"/>
                      <a:pt x="515" y="1224"/>
                      <a:pt x="443" y="1224"/>
                    </a:cubicBezTo>
                    <a:close/>
                    <a:moveTo>
                      <a:pt x="714" y="2446"/>
                    </a:moveTo>
                    <a:cubicBezTo>
                      <a:pt x="702" y="2446"/>
                      <a:pt x="691" y="2448"/>
                      <a:pt x="679" y="2450"/>
                    </a:cubicBezTo>
                    <a:cubicBezTo>
                      <a:pt x="595" y="2469"/>
                      <a:pt x="541" y="2549"/>
                      <a:pt x="560" y="2635"/>
                    </a:cubicBezTo>
                    <a:cubicBezTo>
                      <a:pt x="577" y="2711"/>
                      <a:pt x="639" y="2757"/>
                      <a:pt x="710" y="2757"/>
                    </a:cubicBezTo>
                    <a:cubicBezTo>
                      <a:pt x="722" y="2757"/>
                      <a:pt x="736" y="2757"/>
                      <a:pt x="745" y="2754"/>
                    </a:cubicBezTo>
                    <a:cubicBezTo>
                      <a:pt x="829" y="2735"/>
                      <a:pt x="883" y="2654"/>
                      <a:pt x="864" y="2569"/>
                    </a:cubicBezTo>
                    <a:cubicBezTo>
                      <a:pt x="847" y="2496"/>
                      <a:pt x="785" y="2446"/>
                      <a:pt x="714" y="2446"/>
                    </a:cubicBezTo>
                    <a:close/>
                    <a:moveTo>
                      <a:pt x="983" y="3669"/>
                    </a:moveTo>
                    <a:cubicBezTo>
                      <a:pt x="972" y="3669"/>
                      <a:pt x="960" y="3670"/>
                      <a:pt x="949" y="3673"/>
                    </a:cubicBezTo>
                    <a:cubicBezTo>
                      <a:pt x="864" y="3691"/>
                      <a:pt x="810" y="3775"/>
                      <a:pt x="829" y="3860"/>
                    </a:cubicBezTo>
                    <a:cubicBezTo>
                      <a:pt x="846" y="3932"/>
                      <a:pt x="912" y="3981"/>
                      <a:pt x="983" y="3982"/>
                    </a:cubicBezTo>
                    <a:cubicBezTo>
                      <a:pt x="991" y="3982"/>
                      <a:pt x="1006" y="3982"/>
                      <a:pt x="1018" y="3979"/>
                    </a:cubicBezTo>
                    <a:cubicBezTo>
                      <a:pt x="1100" y="3961"/>
                      <a:pt x="1156" y="3876"/>
                      <a:pt x="1137" y="3792"/>
                    </a:cubicBezTo>
                    <a:cubicBezTo>
                      <a:pt x="1121" y="3719"/>
                      <a:pt x="1056" y="3669"/>
                      <a:pt x="983" y="3669"/>
                    </a:cubicBezTo>
                    <a:close/>
                    <a:moveTo>
                      <a:pt x="1255" y="4893"/>
                    </a:moveTo>
                    <a:cubicBezTo>
                      <a:pt x="1243" y="4893"/>
                      <a:pt x="1231" y="4895"/>
                      <a:pt x="1219" y="4897"/>
                    </a:cubicBezTo>
                    <a:cubicBezTo>
                      <a:pt x="1133" y="4917"/>
                      <a:pt x="1080" y="4996"/>
                      <a:pt x="1100" y="5082"/>
                    </a:cubicBezTo>
                    <a:cubicBezTo>
                      <a:pt x="1114" y="5156"/>
                      <a:pt x="1181" y="5207"/>
                      <a:pt x="1252" y="5207"/>
                    </a:cubicBezTo>
                    <a:cubicBezTo>
                      <a:pt x="1264" y="5207"/>
                      <a:pt x="1275" y="5204"/>
                      <a:pt x="1287" y="5201"/>
                    </a:cubicBezTo>
                    <a:cubicBezTo>
                      <a:pt x="1371" y="5181"/>
                      <a:pt x="1425" y="5101"/>
                      <a:pt x="1406" y="5017"/>
                    </a:cubicBezTo>
                    <a:cubicBezTo>
                      <a:pt x="1391" y="4943"/>
                      <a:pt x="1326" y="4893"/>
                      <a:pt x="1255" y="4893"/>
                    </a:cubicBezTo>
                    <a:close/>
                    <a:moveTo>
                      <a:pt x="1524" y="6112"/>
                    </a:moveTo>
                    <a:cubicBezTo>
                      <a:pt x="1513" y="6112"/>
                      <a:pt x="1502" y="6114"/>
                      <a:pt x="1491" y="6116"/>
                    </a:cubicBezTo>
                    <a:cubicBezTo>
                      <a:pt x="1404" y="6134"/>
                      <a:pt x="1352" y="6220"/>
                      <a:pt x="1371" y="6304"/>
                    </a:cubicBezTo>
                    <a:cubicBezTo>
                      <a:pt x="1387" y="6376"/>
                      <a:pt x="1448" y="6426"/>
                      <a:pt x="1518" y="6426"/>
                    </a:cubicBezTo>
                    <a:cubicBezTo>
                      <a:pt x="1520" y="6426"/>
                      <a:pt x="1521" y="6426"/>
                      <a:pt x="1523" y="6426"/>
                    </a:cubicBezTo>
                    <a:cubicBezTo>
                      <a:pt x="1535" y="6426"/>
                      <a:pt x="1548" y="6426"/>
                      <a:pt x="1556" y="6424"/>
                    </a:cubicBezTo>
                    <a:cubicBezTo>
                      <a:pt x="1642" y="6406"/>
                      <a:pt x="1696" y="6321"/>
                      <a:pt x="1675" y="6235"/>
                    </a:cubicBezTo>
                    <a:cubicBezTo>
                      <a:pt x="1659" y="6162"/>
                      <a:pt x="1594" y="6112"/>
                      <a:pt x="1524" y="6112"/>
                    </a:cubicBezTo>
                    <a:close/>
                    <a:moveTo>
                      <a:pt x="1795" y="7338"/>
                    </a:moveTo>
                    <a:cubicBezTo>
                      <a:pt x="1784" y="7338"/>
                      <a:pt x="1773" y="7340"/>
                      <a:pt x="1761" y="7342"/>
                    </a:cubicBezTo>
                    <a:cubicBezTo>
                      <a:pt x="1675" y="7360"/>
                      <a:pt x="1622" y="7445"/>
                      <a:pt x="1642" y="7530"/>
                    </a:cubicBezTo>
                    <a:cubicBezTo>
                      <a:pt x="1656" y="7602"/>
                      <a:pt x="1722" y="7652"/>
                      <a:pt x="1794" y="7652"/>
                    </a:cubicBezTo>
                    <a:cubicBezTo>
                      <a:pt x="1804" y="7652"/>
                      <a:pt x="1817" y="7650"/>
                      <a:pt x="1829" y="7650"/>
                    </a:cubicBezTo>
                    <a:cubicBezTo>
                      <a:pt x="1911" y="7632"/>
                      <a:pt x="1965" y="7546"/>
                      <a:pt x="1946" y="7461"/>
                    </a:cubicBezTo>
                    <a:cubicBezTo>
                      <a:pt x="1928" y="7388"/>
                      <a:pt x="1866" y="7338"/>
                      <a:pt x="1795" y="7338"/>
                    </a:cubicBezTo>
                    <a:close/>
                    <a:moveTo>
                      <a:pt x="2066" y="8563"/>
                    </a:moveTo>
                    <a:cubicBezTo>
                      <a:pt x="2054" y="8563"/>
                      <a:pt x="2042" y="8564"/>
                      <a:pt x="2030" y="8567"/>
                    </a:cubicBezTo>
                    <a:cubicBezTo>
                      <a:pt x="1946" y="8581"/>
                      <a:pt x="1892" y="8666"/>
                      <a:pt x="1911" y="8752"/>
                    </a:cubicBezTo>
                    <a:cubicBezTo>
                      <a:pt x="1925" y="8823"/>
                      <a:pt x="1991" y="8873"/>
                      <a:pt x="2065" y="8873"/>
                    </a:cubicBezTo>
                    <a:cubicBezTo>
                      <a:pt x="2073" y="8873"/>
                      <a:pt x="2086" y="8873"/>
                      <a:pt x="2098" y="8871"/>
                    </a:cubicBezTo>
                    <a:cubicBezTo>
                      <a:pt x="2184" y="8850"/>
                      <a:pt x="2238" y="8767"/>
                      <a:pt x="2217" y="8686"/>
                    </a:cubicBezTo>
                    <a:cubicBezTo>
                      <a:pt x="2202" y="8613"/>
                      <a:pt x="2138" y="8563"/>
                      <a:pt x="2066" y="8563"/>
                    </a:cubicBezTo>
                    <a:close/>
                    <a:moveTo>
                      <a:pt x="2336" y="9784"/>
                    </a:moveTo>
                    <a:cubicBezTo>
                      <a:pt x="2324" y="9784"/>
                      <a:pt x="2312" y="9785"/>
                      <a:pt x="2301" y="9788"/>
                    </a:cubicBezTo>
                    <a:cubicBezTo>
                      <a:pt x="2214" y="9806"/>
                      <a:pt x="2163" y="9891"/>
                      <a:pt x="2179" y="9975"/>
                    </a:cubicBezTo>
                    <a:cubicBezTo>
                      <a:pt x="2198" y="10047"/>
                      <a:pt x="2261" y="10098"/>
                      <a:pt x="2333" y="10098"/>
                    </a:cubicBezTo>
                    <a:cubicBezTo>
                      <a:pt x="2345" y="10098"/>
                      <a:pt x="2354" y="10094"/>
                      <a:pt x="2366" y="10094"/>
                    </a:cubicBezTo>
                    <a:cubicBezTo>
                      <a:pt x="2452" y="10076"/>
                      <a:pt x="2506" y="9992"/>
                      <a:pt x="2485" y="9907"/>
                    </a:cubicBezTo>
                    <a:cubicBezTo>
                      <a:pt x="2469" y="9834"/>
                      <a:pt x="2405" y="9784"/>
                      <a:pt x="2336" y="9784"/>
                    </a:cubicBezTo>
                    <a:close/>
                    <a:moveTo>
                      <a:pt x="2605" y="11008"/>
                    </a:moveTo>
                    <a:cubicBezTo>
                      <a:pt x="2594" y="11008"/>
                      <a:pt x="2583" y="11009"/>
                      <a:pt x="2571" y="11012"/>
                    </a:cubicBezTo>
                    <a:cubicBezTo>
                      <a:pt x="2485" y="11031"/>
                      <a:pt x="2432" y="11112"/>
                      <a:pt x="2452" y="11196"/>
                    </a:cubicBezTo>
                    <a:cubicBezTo>
                      <a:pt x="2468" y="11271"/>
                      <a:pt x="2531" y="11319"/>
                      <a:pt x="2602" y="11319"/>
                    </a:cubicBezTo>
                    <a:cubicBezTo>
                      <a:pt x="2614" y="11319"/>
                      <a:pt x="2627" y="11319"/>
                      <a:pt x="2637" y="11315"/>
                    </a:cubicBezTo>
                    <a:cubicBezTo>
                      <a:pt x="2721" y="11296"/>
                      <a:pt x="2775" y="11215"/>
                      <a:pt x="2756" y="11131"/>
                    </a:cubicBezTo>
                    <a:cubicBezTo>
                      <a:pt x="2738" y="11058"/>
                      <a:pt x="2676" y="11008"/>
                      <a:pt x="2605" y="11008"/>
                    </a:cubicBezTo>
                    <a:close/>
                    <a:moveTo>
                      <a:pt x="2875" y="12229"/>
                    </a:moveTo>
                    <a:cubicBezTo>
                      <a:pt x="2864" y="12229"/>
                      <a:pt x="2852" y="12230"/>
                      <a:pt x="2840" y="12233"/>
                    </a:cubicBezTo>
                    <a:cubicBezTo>
                      <a:pt x="2756" y="12251"/>
                      <a:pt x="2702" y="12335"/>
                      <a:pt x="2721" y="12421"/>
                    </a:cubicBezTo>
                    <a:cubicBezTo>
                      <a:pt x="2738" y="12493"/>
                      <a:pt x="2804" y="12543"/>
                      <a:pt x="2875" y="12543"/>
                    </a:cubicBezTo>
                    <a:cubicBezTo>
                      <a:pt x="2883" y="12543"/>
                      <a:pt x="2896" y="12543"/>
                      <a:pt x="2908" y="12540"/>
                    </a:cubicBezTo>
                    <a:cubicBezTo>
                      <a:pt x="2994" y="12522"/>
                      <a:pt x="3047" y="12437"/>
                      <a:pt x="3028" y="12352"/>
                    </a:cubicBezTo>
                    <a:cubicBezTo>
                      <a:pt x="3012" y="12279"/>
                      <a:pt x="2947" y="12229"/>
                      <a:pt x="2875" y="122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7"/>
              <p:cNvSpPr/>
              <p:nvPr/>
            </p:nvSpPr>
            <p:spPr>
              <a:xfrm>
                <a:off x="1636400" y="3959650"/>
                <a:ext cx="55950" cy="221800"/>
              </a:xfrm>
              <a:custGeom>
                <a:avLst/>
                <a:gdLst/>
                <a:ahLst/>
                <a:cxnLst/>
                <a:rect l="l" t="t" r="r" b="b"/>
                <a:pathLst>
                  <a:path w="2238" h="8872" extrusionOk="0">
                    <a:moveTo>
                      <a:pt x="174" y="1"/>
                    </a:moveTo>
                    <a:cubicBezTo>
                      <a:pt x="163" y="1"/>
                      <a:pt x="151" y="2"/>
                      <a:pt x="139" y="4"/>
                    </a:cubicBezTo>
                    <a:cubicBezTo>
                      <a:pt x="54" y="23"/>
                      <a:pt x="0" y="104"/>
                      <a:pt x="20" y="189"/>
                    </a:cubicBezTo>
                    <a:cubicBezTo>
                      <a:pt x="36" y="264"/>
                      <a:pt x="101" y="312"/>
                      <a:pt x="173" y="312"/>
                    </a:cubicBezTo>
                    <a:cubicBezTo>
                      <a:pt x="182" y="312"/>
                      <a:pt x="195" y="312"/>
                      <a:pt x="207" y="308"/>
                    </a:cubicBezTo>
                    <a:cubicBezTo>
                      <a:pt x="292" y="289"/>
                      <a:pt x="346" y="209"/>
                      <a:pt x="326" y="124"/>
                    </a:cubicBezTo>
                    <a:cubicBezTo>
                      <a:pt x="311" y="50"/>
                      <a:pt x="246" y="1"/>
                      <a:pt x="174" y="1"/>
                    </a:cubicBezTo>
                    <a:close/>
                    <a:moveTo>
                      <a:pt x="443" y="1222"/>
                    </a:moveTo>
                    <a:cubicBezTo>
                      <a:pt x="432" y="1222"/>
                      <a:pt x="420" y="1223"/>
                      <a:pt x="409" y="1226"/>
                    </a:cubicBezTo>
                    <a:cubicBezTo>
                      <a:pt x="324" y="1243"/>
                      <a:pt x="270" y="1329"/>
                      <a:pt x="290" y="1414"/>
                    </a:cubicBezTo>
                    <a:cubicBezTo>
                      <a:pt x="306" y="1485"/>
                      <a:pt x="372" y="1535"/>
                      <a:pt x="443" y="1535"/>
                    </a:cubicBezTo>
                    <a:cubicBezTo>
                      <a:pt x="455" y="1535"/>
                      <a:pt x="465" y="1535"/>
                      <a:pt x="477" y="1533"/>
                    </a:cubicBezTo>
                    <a:cubicBezTo>
                      <a:pt x="562" y="1515"/>
                      <a:pt x="616" y="1430"/>
                      <a:pt x="596" y="1345"/>
                    </a:cubicBezTo>
                    <a:cubicBezTo>
                      <a:pt x="580" y="1272"/>
                      <a:pt x="515" y="1222"/>
                      <a:pt x="443" y="1222"/>
                    </a:cubicBezTo>
                    <a:close/>
                    <a:moveTo>
                      <a:pt x="716" y="2446"/>
                    </a:moveTo>
                    <a:cubicBezTo>
                      <a:pt x="705" y="2446"/>
                      <a:pt x="693" y="2448"/>
                      <a:pt x="682" y="2450"/>
                    </a:cubicBezTo>
                    <a:cubicBezTo>
                      <a:pt x="596" y="2469"/>
                      <a:pt x="542" y="2550"/>
                      <a:pt x="562" y="2635"/>
                    </a:cubicBezTo>
                    <a:cubicBezTo>
                      <a:pt x="578" y="2709"/>
                      <a:pt x="641" y="2760"/>
                      <a:pt x="713" y="2760"/>
                    </a:cubicBezTo>
                    <a:cubicBezTo>
                      <a:pt x="724" y="2760"/>
                      <a:pt x="738" y="2756"/>
                      <a:pt x="747" y="2754"/>
                    </a:cubicBezTo>
                    <a:cubicBezTo>
                      <a:pt x="832" y="2735"/>
                      <a:pt x="885" y="2654"/>
                      <a:pt x="866" y="2569"/>
                    </a:cubicBezTo>
                    <a:cubicBezTo>
                      <a:pt x="849" y="2496"/>
                      <a:pt x="787" y="2446"/>
                      <a:pt x="716" y="2446"/>
                    </a:cubicBezTo>
                    <a:close/>
                    <a:moveTo>
                      <a:pt x="986" y="3668"/>
                    </a:moveTo>
                    <a:cubicBezTo>
                      <a:pt x="974" y="3668"/>
                      <a:pt x="962" y="3669"/>
                      <a:pt x="951" y="3671"/>
                    </a:cubicBezTo>
                    <a:cubicBezTo>
                      <a:pt x="866" y="3689"/>
                      <a:pt x="813" y="3774"/>
                      <a:pt x="832" y="3859"/>
                    </a:cubicBezTo>
                    <a:cubicBezTo>
                      <a:pt x="846" y="3930"/>
                      <a:pt x="914" y="3981"/>
                      <a:pt x="985" y="3981"/>
                    </a:cubicBezTo>
                    <a:cubicBezTo>
                      <a:pt x="994" y="3981"/>
                      <a:pt x="1007" y="3981"/>
                      <a:pt x="1016" y="3978"/>
                    </a:cubicBezTo>
                    <a:cubicBezTo>
                      <a:pt x="1104" y="3960"/>
                      <a:pt x="1153" y="3875"/>
                      <a:pt x="1138" y="3791"/>
                    </a:cubicBezTo>
                    <a:cubicBezTo>
                      <a:pt x="1122" y="3717"/>
                      <a:pt x="1058" y="3668"/>
                      <a:pt x="986" y="3668"/>
                    </a:cubicBezTo>
                    <a:close/>
                    <a:moveTo>
                      <a:pt x="1255" y="4891"/>
                    </a:moveTo>
                    <a:cubicBezTo>
                      <a:pt x="1243" y="4891"/>
                      <a:pt x="1232" y="4892"/>
                      <a:pt x="1220" y="4895"/>
                    </a:cubicBezTo>
                    <a:cubicBezTo>
                      <a:pt x="1135" y="4913"/>
                      <a:pt x="1082" y="4999"/>
                      <a:pt x="1101" y="5083"/>
                    </a:cubicBezTo>
                    <a:cubicBezTo>
                      <a:pt x="1116" y="5155"/>
                      <a:pt x="1182" y="5205"/>
                      <a:pt x="1255" y="5205"/>
                    </a:cubicBezTo>
                    <a:cubicBezTo>
                      <a:pt x="1263" y="5205"/>
                      <a:pt x="1277" y="5202"/>
                      <a:pt x="1289" y="5202"/>
                    </a:cubicBezTo>
                    <a:cubicBezTo>
                      <a:pt x="1374" y="5185"/>
                      <a:pt x="1427" y="5100"/>
                      <a:pt x="1408" y="5014"/>
                    </a:cubicBezTo>
                    <a:cubicBezTo>
                      <a:pt x="1393" y="4941"/>
                      <a:pt x="1327" y="4891"/>
                      <a:pt x="1255" y="4891"/>
                    </a:cubicBezTo>
                    <a:close/>
                    <a:moveTo>
                      <a:pt x="1527" y="6116"/>
                    </a:moveTo>
                    <a:cubicBezTo>
                      <a:pt x="1516" y="6116"/>
                      <a:pt x="1504" y="6117"/>
                      <a:pt x="1493" y="6120"/>
                    </a:cubicBezTo>
                    <a:cubicBezTo>
                      <a:pt x="1408" y="6134"/>
                      <a:pt x="1356" y="6220"/>
                      <a:pt x="1370" y="6304"/>
                    </a:cubicBezTo>
                    <a:cubicBezTo>
                      <a:pt x="1388" y="6376"/>
                      <a:pt x="1451" y="6426"/>
                      <a:pt x="1524" y="6426"/>
                    </a:cubicBezTo>
                    <a:cubicBezTo>
                      <a:pt x="1536" y="6426"/>
                      <a:pt x="1546" y="6426"/>
                      <a:pt x="1558" y="6424"/>
                    </a:cubicBezTo>
                    <a:cubicBezTo>
                      <a:pt x="1643" y="6405"/>
                      <a:pt x="1697" y="6321"/>
                      <a:pt x="1678" y="6239"/>
                    </a:cubicBezTo>
                    <a:cubicBezTo>
                      <a:pt x="1661" y="6166"/>
                      <a:pt x="1598" y="6116"/>
                      <a:pt x="1527" y="6116"/>
                    </a:cubicBezTo>
                    <a:close/>
                    <a:moveTo>
                      <a:pt x="1795" y="7337"/>
                    </a:moveTo>
                    <a:cubicBezTo>
                      <a:pt x="1784" y="7337"/>
                      <a:pt x="1772" y="7338"/>
                      <a:pt x="1761" y="7341"/>
                    </a:cubicBezTo>
                    <a:cubicBezTo>
                      <a:pt x="1676" y="7359"/>
                      <a:pt x="1623" y="7443"/>
                      <a:pt x="1642" y="7528"/>
                    </a:cubicBezTo>
                    <a:cubicBezTo>
                      <a:pt x="1658" y="7599"/>
                      <a:pt x="1724" y="7651"/>
                      <a:pt x="1792" y="7651"/>
                    </a:cubicBezTo>
                    <a:cubicBezTo>
                      <a:pt x="1804" y="7651"/>
                      <a:pt x="1817" y="7651"/>
                      <a:pt x="1826" y="7647"/>
                    </a:cubicBezTo>
                    <a:cubicBezTo>
                      <a:pt x="1911" y="7629"/>
                      <a:pt x="1965" y="7545"/>
                      <a:pt x="1946" y="7460"/>
                    </a:cubicBezTo>
                    <a:cubicBezTo>
                      <a:pt x="1929" y="7387"/>
                      <a:pt x="1866" y="7337"/>
                      <a:pt x="1795" y="7337"/>
                    </a:cubicBezTo>
                    <a:close/>
                    <a:moveTo>
                      <a:pt x="2065" y="8561"/>
                    </a:moveTo>
                    <a:cubicBezTo>
                      <a:pt x="2053" y="8561"/>
                      <a:pt x="2042" y="8562"/>
                      <a:pt x="2030" y="8565"/>
                    </a:cubicBezTo>
                    <a:cubicBezTo>
                      <a:pt x="1946" y="8585"/>
                      <a:pt x="1892" y="8665"/>
                      <a:pt x="1911" y="8749"/>
                    </a:cubicBezTo>
                    <a:cubicBezTo>
                      <a:pt x="1928" y="8821"/>
                      <a:pt x="1993" y="8872"/>
                      <a:pt x="2065" y="8872"/>
                    </a:cubicBezTo>
                    <a:cubicBezTo>
                      <a:pt x="2073" y="8872"/>
                      <a:pt x="2087" y="8872"/>
                      <a:pt x="2099" y="8868"/>
                    </a:cubicBezTo>
                    <a:cubicBezTo>
                      <a:pt x="2184" y="8849"/>
                      <a:pt x="2237" y="8769"/>
                      <a:pt x="2218" y="8684"/>
                    </a:cubicBezTo>
                    <a:cubicBezTo>
                      <a:pt x="2201" y="8611"/>
                      <a:pt x="2136"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7"/>
              <p:cNvSpPr/>
              <p:nvPr/>
            </p:nvSpPr>
            <p:spPr>
              <a:xfrm>
                <a:off x="1712775" y="3807575"/>
                <a:ext cx="103175" cy="435875"/>
              </a:xfrm>
              <a:custGeom>
                <a:avLst/>
                <a:gdLst/>
                <a:ahLst/>
                <a:cxnLst/>
                <a:rect l="l" t="t" r="r" b="b"/>
                <a:pathLst>
                  <a:path w="4127" h="17435" extrusionOk="0">
                    <a:moveTo>
                      <a:pt x="175" y="0"/>
                    </a:moveTo>
                    <a:cubicBezTo>
                      <a:pt x="163" y="0"/>
                      <a:pt x="152" y="2"/>
                      <a:pt x="140" y="4"/>
                    </a:cubicBezTo>
                    <a:cubicBezTo>
                      <a:pt x="55" y="22"/>
                      <a:pt x="1" y="107"/>
                      <a:pt x="21" y="192"/>
                    </a:cubicBezTo>
                    <a:cubicBezTo>
                      <a:pt x="37" y="264"/>
                      <a:pt x="100" y="314"/>
                      <a:pt x="171" y="314"/>
                    </a:cubicBezTo>
                    <a:cubicBezTo>
                      <a:pt x="183" y="314"/>
                      <a:pt x="196" y="314"/>
                      <a:pt x="206" y="312"/>
                    </a:cubicBezTo>
                    <a:cubicBezTo>
                      <a:pt x="290" y="291"/>
                      <a:pt x="344" y="208"/>
                      <a:pt x="325" y="123"/>
                    </a:cubicBezTo>
                    <a:cubicBezTo>
                      <a:pt x="308" y="50"/>
                      <a:pt x="246" y="0"/>
                      <a:pt x="175" y="0"/>
                    </a:cubicBezTo>
                    <a:close/>
                    <a:moveTo>
                      <a:pt x="446" y="1225"/>
                    </a:moveTo>
                    <a:cubicBezTo>
                      <a:pt x="434" y="1225"/>
                      <a:pt x="422" y="1226"/>
                      <a:pt x="410" y="1229"/>
                    </a:cubicBezTo>
                    <a:cubicBezTo>
                      <a:pt x="325" y="1248"/>
                      <a:pt x="271" y="1328"/>
                      <a:pt x="290" y="1414"/>
                    </a:cubicBezTo>
                    <a:cubicBezTo>
                      <a:pt x="307" y="1487"/>
                      <a:pt x="373" y="1535"/>
                      <a:pt x="444" y="1535"/>
                    </a:cubicBezTo>
                    <a:cubicBezTo>
                      <a:pt x="452" y="1535"/>
                      <a:pt x="466" y="1535"/>
                      <a:pt x="478" y="1533"/>
                    </a:cubicBezTo>
                    <a:cubicBezTo>
                      <a:pt x="563" y="1512"/>
                      <a:pt x="613" y="1433"/>
                      <a:pt x="597" y="1348"/>
                    </a:cubicBezTo>
                    <a:cubicBezTo>
                      <a:pt x="581" y="1274"/>
                      <a:pt x="517" y="1225"/>
                      <a:pt x="446" y="1225"/>
                    </a:cubicBezTo>
                    <a:close/>
                    <a:moveTo>
                      <a:pt x="713" y="2445"/>
                    </a:moveTo>
                    <a:cubicBezTo>
                      <a:pt x="702" y="2445"/>
                      <a:pt x="690" y="2446"/>
                      <a:pt x="679" y="2449"/>
                    </a:cubicBezTo>
                    <a:cubicBezTo>
                      <a:pt x="594" y="2468"/>
                      <a:pt x="541" y="2553"/>
                      <a:pt x="560" y="2637"/>
                    </a:cubicBezTo>
                    <a:cubicBezTo>
                      <a:pt x="576" y="2709"/>
                      <a:pt x="642" y="2760"/>
                      <a:pt x="713" y="2760"/>
                    </a:cubicBezTo>
                    <a:cubicBezTo>
                      <a:pt x="725" y="2760"/>
                      <a:pt x="736" y="2760"/>
                      <a:pt x="748" y="2756"/>
                    </a:cubicBezTo>
                    <a:cubicBezTo>
                      <a:pt x="833" y="2738"/>
                      <a:pt x="886" y="2654"/>
                      <a:pt x="867" y="2568"/>
                    </a:cubicBezTo>
                    <a:cubicBezTo>
                      <a:pt x="852" y="2495"/>
                      <a:pt x="786" y="2445"/>
                      <a:pt x="713" y="2445"/>
                    </a:cubicBezTo>
                    <a:close/>
                    <a:moveTo>
                      <a:pt x="986" y="3670"/>
                    </a:moveTo>
                    <a:cubicBezTo>
                      <a:pt x="975" y="3670"/>
                      <a:pt x="963" y="3671"/>
                      <a:pt x="952" y="3674"/>
                    </a:cubicBezTo>
                    <a:cubicBezTo>
                      <a:pt x="867" y="3693"/>
                      <a:pt x="813" y="3774"/>
                      <a:pt x="833" y="3858"/>
                    </a:cubicBezTo>
                    <a:cubicBezTo>
                      <a:pt x="849" y="3932"/>
                      <a:pt x="911" y="3981"/>
                      <a:pt x="983" y="3981"/>
                    </a:cubicBezTo>
                    <a:cubicBezTo>
                      <a:pt x="995" y="3981"/>
                      <a:pt x="1005" y="3981"/>
                      <a:pt x="1017" y="3977"/>
                    </a:cubicBezTo>
                    <a:cubicBezTo>
                      <a:pt x="1102" y="3958"/>
                      <a:pt x="1155" y="3877"/>
                      <a:pt x="1136" y="3793"/>
                    </a:cubicBezTo>
                    <a:cubicBezTo>
                      <a:pt x="1120" y="3720"/>
                      <a:pt x="1057" y="3670"/>
                      <a:pt x="986" y="3670"/>
                    </a:cubicBezTo>
                    <a:close/>
                    <a:moveTo>
                      <a:pt x="1249" y="4892"/>
                    </a:moveTo>
                    <a:cubicBezTo>
                      <a:pt x="1240" y="4892"/>
                      <a:pt x="1230" y="4893"/>
                      <a:pt x="1221" y="4895"/>
                    </a:cubicBezTo>
                    <a:cubicBezTo>
                      <a:pt x="1136" y="4913"/>
                      <a:pt x="1083" y="4997"/>
                      <a:pt x="1102" y="5083"/>
                    </a:cubicBezTo>
                    <a:cubicBezTo>
                      <a:pt x="1117" y="5153"/>
                      <a:pt x="1179" y="5205"/>
                      <a:pt x="1252" y="5205"/>
                    </a:cubicBezTo>
                    <a:cubicBezTo>
                      <a:pt x="1264" y="5205"/>
                      <a:pt x="1278" y="5205"/>
                      <a:pt x="1286" y="5202"/>
                    </a:cubicBezTo>
                    <a:cubicBezTo>
                      <a:pt x="1371" y="5183"/>
                      <a:pt x="1425" y="5099"/>
                      <a:pt x="1406" y="5014"/>
                    </a:cubicBezTo>
                    <a:cubicBezTo>
                      <a:pt x="1389" y="4941"/>
                      <a:pt x="1323" y="4892"/>
                      <a:pt x="1249" y="4892"/>
                    </a:cubicBezTo>
                    <a:close/>
                    <a:moveTo>
                      <a:pt x="1527" y="6115"/>
                    </a:moveTo>
                    <a:cubicBezTo>
                      <a:pt x="1515" y="6115"/>
                      <a:pt x="1502" y="6117"/>
                      <a:pt x="1490" y="6120"/>
                    </a:cubicBezTo>
                    <a:cubicBezTo>
                      <a:pt x="1406" y="6137"/>
                      <a:pt x="1352" y="6222"/>
                      <a:pt x="1371" y="6307"/>
                    </a:cubicBezTo>
                    <a:cubicBezTo>
                      <a:pt x="1387" y="6378"/>
                      <a:pt x="1452" y="6429"/>
                      <a:pt x="1525" y="6429"/>
                    </a:cubicBezTo>
                    <a:cubicBezTo>
                      <a:pt x="1537" y="6429"/>
                      <a:pt x="1547" y="6426"/>
                      <a:pt x="1559" y="6426"/>
                    </a:cubicBezTo>
                    <a:cubicBezTo>
                      <a:pt x="1644" y="6408"/>
                      <a:pt x="1698" y="6323"/>
                      <a:pt x="1678" y="6239"/>
                    </a:cubicBezTo>
                    <a:cubicBezTo>
                      <a:pt x="1663" y="6165"/>
                      <a:pt x="1599" y="6115"/>
                      <a:pt x="1527" y="6115"/>
                    </a:cubicBezTo>
                    <a:close/>
                    <a:moveTo>
                      <a:pt x="1795" y="7339"/>
                    </a:moveTo>
                    <a:cubicBezTo>
                      <a:pt x="1784" y="7339"/>
                      <a:pt x="1773" y="7340"/>
                      <a:pt x="1762" y="7343"/>
                    </a:cubicBezTo>
                    <a:cubicBezTo>
                      <a:pt x="1674" y="7362"/>
                      <a:pt x="1620" y="7443"/>
                      <a:pt x="1639" y="7528"/>
                    </a:cubicBezTo>
                    <a:cubicBezTo>
                      <a:pt x="1659" y="7599"/>
                      <a:pt x="1721" y="7650"/>
                      <a:pt x="1793" y="7650"/>
                    </a:cubicBezTo>
                    <a:cubicBezTo>
                      <a:pt x="1805" y="7650"/>
                      <a:pt x="1815" y="7650"/>
                      <a:pt x="1827" y="7647"/>
                    </a:cubicBezTo>
                    <a:cubicBezTo>
                      <a:pt x="1912" y="7628"/>
                      <a:pt x="1966" y="7544"/>
                      <a:pt x="1947" y="7462"/>
                    </a:cubicBezTo>
                    <a:cubicBezTo>
                      <a:pt x="1930" y="7389"/>
                      <a:pt x="1866" y="7339"/>
                      <a:pt x="1795" y="7339"/>
                    </a:cubicBezTo>
                    <a:close/>
                    <a:moveTo>
                      <a:pt x="2065" y="8560"/>
                    </a:moveTo>
                    <a:cubicBezTo>
                      <a:pt x="2054" y="8560"/>
                      <a:pt x="2043" y="8562"/>
                      <a:pt x="2031" y="8564"/>
                    </a:cubicBezTo>
                    <a:cubicBezTo>
                      <a:pt x="1947" y="8582"/>
                      <a:pt x="1893" y="8667"/>
                      <a:pt x="1912" y="8753"/>
                    </a:cubicBezTo>
                    <a:cubicBezTo>
                      <a:pt x="1929" y="8824"/>
                      <a:pt x="1994" y="8874"/>
                      <a:pt x="2066" y="8874"/>
                    </a:cubicBezTo>
                    <a:cubicBezTo>
                      <a:pt x="2074" y="8874"/>
                      <a:pt x="2088" y="8874"/>
                      <a:pt x="2097" y="8872"/>
                    </a:cubicBezTo>
                    <a:cubicBezTo>
                      <a:pt x="2181" y="8854"/>
                      <a:pt x="2235" y="8768"/>
                      <a:pt x="2216" y="8683"/>
                    </a:cubicBezTo>
                    <a:cubicBezTo>
                      <a:pt x="2199" y="8610"/>
                      <a:pt x="2137" y="8560"/>
                      <a:pt x="2065" y="8560"/>
                    </a:cubicBezTo>
                    <a:close/>
                    <a:moveTo>
                      <a:pt x="2337" y="9785"/>
                    </a:moveTo>
                    <a:cubicBezTo>
                      <a:pt x="2325" y="9785"/>
                      <a:pt x="2313" y="9786"/>
                      <a:pt x="2300" y="9789"/>
                    </a:cubicBezTo>
                    <a:cubicBezTo>
                      <a:pt x="2216" y="9808"/>
                      <a:pt x="2162" y="9891"/>
                      <a:pt x="2181" y="9974"/>
                    </a:cubicBezTo>
                    <a:cubicBezTo>
                      <a:pt x="2198" y="10048"/>
                      <a:pt x="2263" y="10099"/>
                      <a:pt x="2335" y="10099"/>
                    </a:cubicBezTo>
                    <a:cubicBezTo>
                      <a:pt x="2344" y="10099"/>
                      <a:pt x="2358" y="10095"/>
                      <a:pt x="2366" y="10093"/>
                    </a:cubicBezTo>
                    <a:cubicBezTo>
                      <a:pt x="2454" y="10073"/>
                      <a:pt x="2508" y="9993"/>
                      <a:pt x="2485" y="9908"/>
                    </a:cubicBezTo>
                    <a:cubicBezTo>
                      <a:pt x="2473" y="9835"/>
                      <a:pt x="2409" y="9785"/>
                      <a:pt x="2337" y="9785"/>
                    </a:cubicBezTo>
                    <a:close/>
                    <a:moveTo>
                      <a:pt x="2607" y="11006"/>
                    </a:moveTo>
                    <a:cubicBezTo>
                      <a:pt x="2595" y="11006"/>
                      <a:pt x="2583" y="11007"/>
                      <a:pt x="2571" y="11010"/>
                    </a:cubicBezTo>
                    <a:cubicBezTo>
                      <a:pt x="2485" y="11028"/>
                      <a:pt x="2431" y="11113"/>
                      <a:pt x="2452" y="11197"/>
                    </a:cubicBezTo>
                    <a:cubicBezTo>
                      <a:pt x="2467" y="11269"/>
                      <a:pt x="2533" y="11320"/>
                      <a:pt x="2604" y="11320"/>
                    </a:cubicBezTo>
                    <a:cubicBezTo>
                      <a:pt x="2614" y="11320"/>
                      <a:pt x="2627" y="11320"/>
                      <a:pt x="2639" y="11316"/>
                    </a:cubicBezTo>
                    <a:cubicBezTo>
                      <a:pt x="2723" y="11299"/>
                      <a:pt x="2777" y="11214"/>
                      <a:pt x="2758" y="11129"/>
                    </a:cubicBezTo>
                    <a:cubicBezTo>
                      <a:pt x="2741" y="11056"/>
                      <a:pt x="2678" y="11006"/>
                      <a:pt x="2607" y="11006"/>
                    </a:cubicBezTo>
                    <a:close/>
                    <a:moveTo>
                      <a:pt x="2877" y="12230"/>
                    </a:moveTo>
                    <a:cubicBezTo>
                      <a:pt x="2866" y="12230"/>
                      <a:pt x="2854" y="12231"/>
                      <a:pt x="2842" y="12234"/>
                    </a:cubicBezTo>
                    <a:cubicBezTo>
                      <a:pt x="2755" y="12252"/>
                      <a:pt x="2704" y="12336"/>
                      <a:pt x="2723" y="12422"/>
                    </a:cubicBezTo>
                    <a:cubicBezTo>
                      <a:pt x="2739" y="12493"/>
                      <a:pt x="2801" y="12544"/>
                      <a:pt x="2875" y="12544"/>
                    </a:cubicBezTo>
                    <a:cubicBezTo>
                      <a:pt x="2887" y="12544"/>
                      <a:pt x="2900" y="12541"/>
                      <a:pt x="2908" y="12541"/>
                    </a:cubicBezTo>
                    <a:cubicBezTo>
                      <a:pt x="2994" y="12518"/>
                      <a:pt x="3047" y="12437"/>
                      <a:pt x="3027" y="12353"/>
                    </a:cubicBezTo>
                    <a:cubicBezTo>
                      <a:pt x="3011" y="12280"/>
                      <a:pt x="2949" y="12230"/>
                      <a:pt x="2877" y="12230"/>
                    </a:cubicBezTo>
                    <a:close/>
                    <a:moveTo>
                      <a:pt x="3141" y="13453"/>
                    </a:moveTo>
                    <a:cubicBezTo>
                      <a:pt x="3132" y="13453"/>
                      <a:pt x="3122" y="13453"/>
                      <a:pt x="3113" y="13455"/>
                    </a:cubicBezTo>
                    <a:cubicBezTo>
                      <a:pt x="3027" y="13478"/>
                      <a:pt x="2973" y="13557"/>
                      <a:pt x="2994" y="13643"/>
                    </a:cubicBezTo>
                    <a:cubicBezTo>
                      <a:pt x="3008" y="13715"/>
                      <a:pt x="3074" y="13765"/>
                      <a:pt x="3144" y="13765"/>
                    </a:cubicBezTo>
                    <a:cubicBezTo>
                      <a:pt x="3156" y="13765"/>
                      <a:pt x="3169" y="13765"/>
                      <a:pt x="3178" y="13762"/>
                    </a:cubicBezTo>
                    <a:cubicBezTo>
                      <a:pt x="3263" y="13743"/>
                      <a:pt x="3317" y="13659"/>
                      <a:pt x="3298" y="13574"/>
                    </a:cubicBezTo>
                    <a:cubicBezTo>
                      <a:pt x="3284" y="13501"/>
                      <a:pt x="3216" y="13453"/>
                      <a:pt x="3141" y="13453"/>
                    </a:cubicBezTo>
                    <a:close/>
                    <a:moveTo>
                      <a:pt x="3418" y="14675"/>
                    </a:moveTo>
                    <a:cubicBezTo>
                      <a:pt x="3406" y="14675"/>
                      <a:pt x="3394" y="14677"/>
                      <a:pt x="3382" y="14680"/>
                    </a:cubicBezTo>
                    <a:cubicBezTo>
                      <a:pt x="3298" y="14698"/>
                      <a:pt x="3244" y="14782"/>
                      <a:pt x="3263" y="14867"/>
                    </a:cubicBezTo>
                    <a:cubicBezTo>
                      <a:pt x="3277" y="14938"/>
                      <a:pt x="3343" y="14989"/>
                      <a:pt x="3417" y="14989"/>
                    </a:cubicBezTo>
                    <a:cubicBezTo>
                      <a:pt x="3425" y="14989"/>
                      <a:pt x="3438" y="14986"/>
                      <a:pt x="3450" y="14986"/>
                    </a:cubicBezTo>
                    <a:cubicBezTo>
                      <a:pt x="3536" y="14968"/>
                      <a:pt x="3589" y="14883"/>
                      <a:pt x="3569" y="14799"/>
                    </a:cubicBezTo>
                    <a:cubicBezTo>
                      <a:pt x="3554" y="14725"/>
                      <a:pt x="3490" y="14675"/>
                      <a:pt x="3418" y="14675"/>
                    </a:cubicBezTo>
                    <a:close/>
                    <a:moveTo>
                      <a:pt x="3686" y="15899"/>
                    </a:moveTo>
                    <a:cubicBezTo>
                      <a:pt x="3674" y="15899"/>
                      <a:pt x="3662" y="15901"/>
                      <a:pt x="3650" y="15903"/>
                    </a:cubicBezTo>
                    <a:cubicBezTo>
                      <a:pt x="3566" y="15922"/>
                      <a:pt x="3516" y="16003"/>
                      <a:pt x="3531" y="16088"/>
                    </a:cubicBezTo>
                    <a:cubicBezTo>
                      <a:pt x="3550" y="16164"/>
                      <a:pt x="3613" y="16211"/>
                      <a:pt x="3685" y="16211"/>
                    </a:cubicBezTo>
                    <a:cubicBezTo>
                      <a:pt x="3697" y="16211"/>
                      <a:pt x="3706" y="16211"/>
                      <a:pt x="3718" y="16207"/>
                    </a:cubicBezTo>
                    <a:cubicBezTo>
                      <a:pt x="3804" y="16188"/>
                      <a:pt x="3857" y="16107"/>
                      <a:pt x="3837" y="16022"/>
                    </a:cubicBezTo>
                    <a:cubicBezTo>
                      <a:pt x="3822" y="15949"/>
                      <a:pt x="3759" y="15899"/>
                      <a:pt x="3686" y="15899"/>
                    </a:cubicBezTo>
                    <a:close/>
                    <a:moveTo>
                      <a:pt x="3957" y="17121"/>
                    </a:moveTo>
                    <a:cubicBezTo>
                      <a:pt x="3946" y="17121"/>
                      <a:pt x="3935" y="17122"/>
                      <a:pt x="3923" y="17124"/>
                    </a:cubicBezTo>
                    <a:cubicBezTo>
                      <a:pt x="3837" y="17142"/>
                      <a:pt x="3784" y="17227"/>
                      <a:pt x="3804" y="17313"/>
                    </a:cubicBezTo>
                    <a:cubicBezTo>
                      <a:pt x="3819" y="17385"/>
                      <a:pt x="3885" y="17434"/>
                      <a:pt x="3956" y="17434"/>
                    </a:cubicBezTo>
                    <a:cubicBezTo>
                      <a:pt x="3966" y="17434"/>
                      <a:pt x="3979" y="17434"/>
                      <a:pt x="3989" y="17432"/>
                    </a:cubicBezTo>
                    <a:cubicBezTo>
                      <a:pt x="4073" y="17414"/>
                      <a:pt x="4127" y="17328"/>
                      <a:pt x="4108" y="17244"/>
                    </a:cubicBezTo>
                    <a:cubicBezTo>
                      <a:pt x="4090" y="17170"/>
                      <a:pt x="4028" y="17121"/>
                      <a:pt x="3957"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1749425" y="3855850"/>
                <a:ext cx="76175" cy="313550"/>
              </a:xfrm>
              <a:custGeom>
                <a:avLst/>
                <a:gdLst/>
                <a:ahLst/>
                <a:cxnLst/>
                <a:rect l="l" t="t" r="r" b="b"/>
                <a:pathLst>
                  <a:path w="3047" h="12542" extrusionOk="0">
                    <a:moveTo>
                      <a:pt x="173" y="1"/>
                    </a:moveTo>
                    <a:cubicBezTo>
                      <a:pt x="162" y="1"/>
                      <a:pt x="151" y="2"/>
                      <a:pt x="140" y="4"/>
                    </a:cubicBezTo>
                    <a:cubicBezTo>
                      <a:pt x="54" y="25"/>
                      <a:pt x="0" y="104"/>
                      <a:pt x="21" y="189"/>
                    </a:cubicBezTo>
                    <a:cubicBezTo>
                      <a:pt x="36" y="264"/>
                      <a:pt x="99" y="314"/>
                      <a:pt x="171" y="314"/>
                    </a:cubicBezTo>
                    <a:cubicBezTo>
                      <a:pt x="183" y="314"/>
                      <a:pt x="193" y="312"/>
                      <a:pt x="205" y="308"/>
                    </a:cubicBezTo>
                    <a:cubicBezTo>
                      <a:pt x="290" y="289"/>
                      <a:pt x="343" y="209"/>
                      <a:pt x="324" y="124"/>
                    </a:cubicBezTo>
                    <a:cubicBezTo>
                      <a:pt x="307" y="50"/>
                      <a:pt x="242" y="1"/>
                      <a:pt x="173" y="1"/>
                    </a:cubicBezTo>
                    <a:close/>
                    <a:moveTo>
                      <a:pt x="443" y="1222"/>
                    </a:moveTo>
                    <a:cubicBezTo>
                      <a:pt x="432" y="1222"/>
                      <a:pt x="421" y="1223"/>
                      <a:pt x="409" y="1226"/>
                    </a:cubicBezTo>
                    <a:cubicBezTo>
                      <a:pt x="324" y="1246"/>
                      <a:pt x="271" y="1328"/>
                      <a:pt x="290" y="1414"/>
                    </a:cubicBezTo>
                    <a:cubicBezTo>
                      <a:pt x="307" y="1485"/>
                      <a:pt x="372" y="1535"/>
                      <a:pt x="444" y="1535"/>
                    </a:cubicBezTo>
                    <a:cubicBezTo>
                      <a:pt x="452" y="1535"/>
                      <a:pt x="465" y="1535"/>
                      <a:pt x="475" y="1533"/>
                    </a:cubicBezTo>
                    <a:cubicBezTo>
                      <a:pt x="559" y="1515"/>
                      <a:pt x="612" y="1430"/>
                      <a:pt x="596" y="1345"/>
                    </a:cubicBezTo>
                    <a:cubicBezTo>
                      <a:pt x="578" y="1272"/>
                      <a:pt x="515" y="1222"/>
                      <a:pt x="443" y="1222"/>
                    </a:cubicBezTo>
                    <a:close/>
                    <a:moveTo>
                      <a:pt x="713" y="2446"/>
                    </a:moveTo>
                    <a:cubicBezTo>
                      <a:pt x="702" y="2446"/>
                      <a:pt x="690" y="2448"/>
                      <a:pt x="678" y="2450"/>
                    </a:cubicBezTo>
                    <a:cubicBezTo>
                      <a:pt x="594" y="2469"/>
                      <a:pt x="540" y="2549"/>
                      <a:pt x="559" y="2635"/>
                    </a:cubicBezTo>
                    <a:cubicBezTo>
                      <a:pt x="576" y="2709"/>
                      <a:pt x="641" y="2760"/>
                      <a:pt x="713" y="2760"/>
                    </a:cubicBezTo>
                    <a:cubicBezTo>
                      <a:pt x="721" y="2760"/>
                      <a:pt x="735" y="2756"/>
                      <a:pt x="746" y="2754"/>
                    </a:cubicBezTo>
                    <a:cubicBezTo>
                      <a:pt x="832" y="2739"/>
                      <a:pt x="886" y="2654"/>
                      <a:pt x="865" y="2569"/>
                    </a:cubicBezTo>
                    <a:cubicBezTo>
                      <a:pt x="851" y="2496"/>
                      <a:pt x="785" y="2446"/>
                      <a:pt x="713" y="2446"/>
                    </a:cubicBezTo>
                    <a:close/>
                    <a:moveTo>
                      <a:pt x="980" y="3668"/>
                    </a:moveTo>
                    <a:cubicBezTo>
                      <a:pt x="970" y="3668"/>
                      <a:pt x="959" y="3669"/>
                      <a:pt x="948" y="3671"/>
                    </a:cubicBezTo>
                    <a:cubicBezTo>
                      <a:pt x="863" y="3689"/>
                      <a:pt x="814" y="3774"/>
                      <a:pt x="828" y="3859"/>
                    </a:cubicBezTo>
                    <a:cubicBezTo>
                      <a:pt x="846" y="3930"/>
                      <a:pt x="911" y="3981"/>
                      <a:pt x="982" y="3981"/>
                    </a:cubicBezTo>
                    <a:cubicBezTo>
                      <a:pt x="994" y="3981"/>
                      <a:pt x="1005" y="3981"/>
                      <a:pt x="1017" y="3978"/>
                    </a:cubicBezTo>
                    <a:cubicBezTo>
                      <a:pt x="1101" y="3960"/>
                      <a:pt x="1155" y="3878"/>
                      <a:pt x="1136" y="3791"/>
                    </a:cubicBezTo>
                    <a:cubicBezTo>
                      <a:pt x="1119" y="3716"/>
                      <a:pt x="1054" y="3668"/>
                      <a:pt x="980" y="3668"/>
                    </a:cubicBezTo>
                    <a:close/>
                    <a:moveTo>
                      <a:pt x="1255" y="4891"/>
                    </a:moveTo>
                    <a:cubicBezTo>
                      <a:pt x="1243" y="4891"/>
                      <a:pt x="1232" y="4892"/>
                      <a:pt x="1220" y="4895"/>
                    </a:cubicBezTo>
                    <a:cubicBezTo>
                      <a:pt x="1136" y="4913"/>
                      <a:pt x="1082" y="4999"/>
                      <a:pt x="1101" y="5083"/>
                    </a:cubicBezTo>
                    <a:cubicBezTo>
                      <a:pt x="1117" y="5155"/>
                      <a:pt x="1182" y="5205"/>
                      <a:pt x="1251" y="5205"/>
                    </a:cubicBezTo>
                    <a:cubicBezTo>
                      <a:pt x="1263" y="5205"/>
                      <a:pt x="1278" y="5202"/>
                      <a:pt x="1286" y="5202"/>
                    </a:cubicBezTo>
                    <a:cubicBezTo>
                      <a:pt x="1370" y="5185"/>
                      <a:pt x="1424" y="5100"/>
                      <a:pt x="1405" y="5014"/>
                    </a:cubicBezTo>
                    <a:cubicBezTo>
                      <a:pt x="1389" y="4941"/>
                      <a:pt x="1326" y="4891"/>
                      <a:pt x="1255" y="4891"/>
                    </a:cubicBezTo>
                    <a:close/>
                    <a:moveTo>
                      <a:pt x="1524" y="6116"/>
                    </a:moveTo>
                    <a:cubicBezTo>
                      <a:pt x="1513" y="6116"/>
                      <a:pt x="1501" y="6117"/>
                      <a:pt x="1490" y="6120"/>
                    </a:cubicBezTo>
                    <a:cubicBezTo>
                      <a:pt x="1405" y="6134"/>
                      <a:pt x="1351" y="6220"/>
                      <a:pt x="1370" y="6304"/>
                    </a:cubicBezTo>
                    <a:cubicBezTo>
                      <a:pt x="1386" y="6376"/>
                      <a:pt x="1451" y="6426"/>
                      <a:pt x="1524" y="6426"/>
                    </a:cubicBezTo>
                    <a:cubicBezTo>
                      <a:pt x="1532" y="6426"/>
                      <a:pt x="1547" y="6426"/>
                      <a:pt x="1559" y="6424"/>
                    </a:cubicBezTo>
                    <a:cubicBezTo>
                      <a:pt x="1643" y="6405"/>
                      <a:pt x="1697" y="6324"/>
                      <a:pt x="1678" y="6239"/>
                    </a:cubicBezTo>
                    <a:cubicBezTo>
                      <a:pt x="1662" y="6166"/>
                      <a:pt x="1597" y="6116"/>
                      <a:pt x="1524" y="6116"/>
                    </a:cubicBezTo>
                    <a:close/>
                    <a:moveTo>
                      <a:pt x="1793" y="7337"/>
                    </a:moveTo>
                    <a:cubicBezTo>
                      <a:pt x="1781" y="7337"/>
                      <a:pt x="1770" y="7338"/>
                      <a:pt x="1758" y="7341"/>
                    </a:cubicBezTo>
                    <a:cubicBezTo>
                      <a:pt x="1673" y="7359"/>
                      <a:pt x="1619" y="7443"/>
                      <a:pt x="1639" y="7528"/>
                    </a:cubicBezTo>
                    <a:cubicBezTo>
                      <a:pt x="1655" y="7599"/>
                      <a:pt x="1721" y="7651"/>
                      <a:pt x="1792" y="7651"/>
                    </a:cubicBezTo>
                    <a:cubicBezTo>
                      <a:pt x="1804" y="7651"/>
                      <a:pt x="1815" y="7647"/>
                      <a:pt x="1827" y="7647"/>
                    </a:cubicBezTo>
                    <a:cubicBezTo>
                      <a:pt x="1911" y="7629"/>
                      <a:pt x="1965" y="7545"/>
                      <a:pt x="1946" y="7460"/>
                    </a:cubicBezTo>
                    <a:cubicBezTo>
                      <a:pt x="1931" y="7386"/>
                      <a:pt x="1866" y="7337"/>
                      <a:pt x="1793" y="7337"/>
                    </a:cubicBezTo>
                    <a:close/>
                    <a:moveTo>
                      <a:pt x="2065" y="8561"/>
                    </a:moveTo>
                    <a:cubicBezTo>
                      <a:pt x="2054" y="8561"/>
                      <a:pt x="2042" y="8562"/>
                      <a:pt x="2030" y="8565"/>
                    </a:cubicBezTo>
                    <a:cubicBezTo>
                      <a:pt x="1946" y="8585"/>
                      <a:pt x="1892" y="8665"/>
                      <a:pt x="1911" y="8749"/>
                    </a:cubicBezTo>
                    <a:cubicBezTo>
                      <a:pt x="1928" y="8825"/>
                      <a:pt x="1994" y="8874"/>
                      <a:pt x="2061" y="8874"/>
                    </a:cubicBezTo>
                    <a:cubicBezTo>
                      <a:pt x="2073" y="8874"/>
                      <a:pt x="2088" y="8872"/>
                      <a:pt x="2096" y="8868"/>
                    </a:cubicBezTo>
                    <a:cubicBezTo>
                      <a:pt x="2181" y="8849"/>
                      <a:pt x="2234" y="8769"/>
                      <a:pt x="2215" y="8684"/>
                    </a:cubicBezTo>
                    <a:cubicBezTo>
                      <a:pt x="2199" y="8611"/>
                      <a:pt x="2136" y="8561"/>
                      <a:pt x="2065" y="8561"/>
                    </a:cubicBezTo>
                    <a:close/>
                    <a:moveTo>
                      <a:pt x="2335" y="9782"/>
                    </a:moveTo>
                    <a:cubicBezTo>
                      <a:pt x="2323" y="9782"/>
                      <a:pt x="2311" y="9783"/>
                      <a:pt x="2300" y="9786"/>
                    </a:cubicBezTo>
                    <a:cubicBezTo>
                      <a:pt x="2215" y="9804"/>
                      <a:pt x="2162" y="9889"/>
                      <a:pt x="2181" y="9974"/>
                    </a:cubicBezTo>
                    <a:cubicBezTo>
                      <a:pt x="2197" y="10045"/>
                      <a:pt x="2263" y="10095"/>
                      <a:pt x="2334" y="10095"/>
                    </a:cubicBezTo>
                    <a:cubicBezTo>
                      <a:pt x="2344" y="10095"/>
                      <a:pt x="2357" y="10095"/>
                      <a:pt x="2369" y="10093"/>
                    </a:cubicBezTo>
                    <a:cubicBezTo>
                      <a:pt x="2451" y="10075"/>
                      <a:pt x="2507" y="9991"/>
                      <a:pt x="2488" y="9905"/>
                    </a:cubicBezTo>
                    <a:cubicBezTo>
                      <a:pt x="2473" y="9832"/>
                      <a:pt x="2407" y="9782"/>
                      <a:pt x="2335" y="9782"/>
                    </a:cubicBezTo>
                    <a:close/>
                    <a:moveTo>
                      <a:pt x="2605" y="11007"/>
                    </a:moveTo>
                    <a:cubicBezTo>
                      <a:pt x="2593" y="11007"/>
                      <a:pt x="2582" y="11008"/>
                      <a:pt x="2570" y="11010"/>
                    </a:cubicBezTo>
                    <a:cubicBezTo>
                      <a:pt x="2484" y="11029"/>
                      <a:pt x="2431" y="11113"/>
                      <a:pt x="2451" y="11195"/>
                    </a:cubicBezTo>
                    <a:cubicBezTo>
                      <a:pt x="2465" y="11271"/>
                      <a:pt x="2532" y="11320"/>
                      <a:pt x="2604" y="11320"/>
                    </a:cubicBezTo>
                    <a:cubicBezTo>
                      <a:pt x="2613" y="11320"/>
                      <a:pt x="2626" y="11317"/>
                      <a:pt x="2638" y="11314"/>
                    </a:cubicBezTo>
                    <a:cubicBezTo>
                      <a:pt x="2723" y="11295"/>
                      <a:pt x="2776" y="11214"/>
                      <a:pt x="2757" y="11130"/>
                    </a:cubicBezTo>
                    <a:cubicBezTo>
                      <a:pt x="2742" y="11057"/>
                      <a:pt x="2677" y="11007"/>
                      <a:pt x="2605" y="11007"/>
                    </a:cubicBezTo>
                    <a:close/>
                    <a:moveTo>
                      <a:pt x="2874" y="12228"/>
                    </a:moveTo>
                    <a:cubicBezTo>
                      <a:pt x="2863" y="12228"/>
                      <a:pt x="2852" y="12229"/>
                      <a:pt x="2842" y="12232"/>
                    </a:cubicBezTo>
                    <a:cubicBezTo>
                      <a:pt x="2757" y="12254"/>
                      <a:pt x="2704" y="12334"/>
                      <a:pt x="2723" y="12419"/>
                    </a:cubicBezTo>
                    <a:cubicBezTo>
                      <a:pt x="2738" y="12493"/>
                      <a:pt x="2800" y="12541"/>
                      <a:pt x="2874" y="12541"/>
                    </a:cubicBezTo>
                    <a:cubicBezTo>
                      <a:pt x="2886" y="12541"/>
                      <a:pt x="2895" y="12541"/>
                      <a:pt x="2907" y="12538"/>
                    </a:cubicBezTo>
                    <a:cubicBezTo>
                      <a:pt x="2993" y="12520"/>
                      <a:pt x="3047" y="12435"/>
                      <a:pt x="3026" y="12351"/>
                    </a:cubicBezTo>
                    <a:cubicBezTo>
                      <a:pt x="3010" y="12276"/>
                      <a:pt x="2944" y="12228"/>
                      <a:pt x="2874" y="122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7"/>
              <p:cNvSpPr/>
              <p:nvPr/>
            </p:nvSpPr>
            <p:spPr>
              <a:xfrm>
                <a:off x="1712575" y="3928650"/>
                <a:ext cx="55875" cy="221875"/>
              </a:xfrm>
              <a:custGeom>
                <a:avLst/>
                <a:gdLst/>
                <a:ahLst/>
                <a:cxnLst/>
                <a:rect l="l" t="t" r="r" b="b"/>
                <a:pathLst>
                  <a:path w="2235" h="8875" extrusionOk="0">
                    <a:moveTo>
                      <a:pt x="172" y="0"/>
                    </a:moveTo>
                    <a:cubicBezTo>
                      <a:pt x="161" y="0"/>
                      <a:pt x="150" y="2"/>
                      <a:pt x="139" y="4"/>
                    </a:cubicBezTo>
                    <a:cubicBezTo>
                      <a:pt x="54" y="23"/>
                      <a:pt x="1" y="104"/>
                      <a:pt x="20" y="189"/>
                    </a:cubicBezTo>
                    <a:cubicBezTo>
                      <a:pt x="36" y="265"/>
                      <a:pt x="98" y="314"/>
                      <a:pt x="170" y="314"/>
                    </a:cubicBezTo>
                    <a:cubicBezTo>
                      <a:pt x="182" y="314"/>
                      <a:pt x="192" y="312"/>
                      <a:pt x="204" y="308"/>
                    </a:cubicBezTo>
                    <a:cubicBezTo>
                      <a:pt x="289" y="289"/>
                      <a:pt x="343" y="208"/>
                      <a:pt x="323" y="123"/>
                    </a:cubicBezTo>
                    <a:cubicBezTo>
                      <a:pt x="307" y="50"/>
                      <a:pt x="243" y="0"/>
                      <a:pt x="172" y="0"/>
                    </a:cubicBezTo>
                    <a:close/>
                    <a:moveTo>
                      <a:pt x="443" y="1221"/>
                    </a:moveTo>
                    <a:cubicBezTo>
                      <a:pt x="431" y="1221"/>
                      <a:pt x="420" y="1223"/>
                      <a:pt x="408" y="1225"/>
                    </a:cubicBezTo>
                    <a:cubicBezTo>
                      <a:pt x="323" y="1243"/>
                      <a:pt x="270" y="1328"/>
                      <a:pt x="289" y="1412"/>
                    </a:cubicBezTo>
                    <a:cubicBezTo>
                      <a:pt x="304" y="1485"/>
                      <a:pt x="371" y="1535"/>
                      <a:pt x="443" y="1535"/>
                    </a:cubicBezTo>
                    <a:cubicBezTo>
                      <a:pt x="452" y="1535"/>
                      <a:pt x="465" y="1535"/>
                      <a:pt x="474" y="1531"/>
                    </a:cubicBezTo>
                    <a:cubicBezTo>
                      <a:pt x="559" y="1514"/>
                      <a:pt x="611" y="1429"/>
                      <a:pt x="596" y="1344"/>
                    </a:cubicBezTo>
                    <a:cubicBezTo>
                      <a:pt x="577" y="1271"/>
                      <a:pt x="515" y="1221"/>
                      <a:pt x="443" y="1221"/>
                    </a:cubicBezTo>
                    <a:close/>
                    <a:moveTo>
                      <a:pt x="715" y="2446"/>
                    </a:moveTo>
                    <a:cubicBezTo>
                      <a:pt x="703" y="2446"/>
                      <a:pt x="691" y="2447"/>
                      <a:pt x="679" y="2450"/>
                    </a:cubicBezTo>
                    <a:cubicBezTo>
                      <a:pt x="593" y="2468"/>
                      <a:pt x="539" y="2553"/>
                      <a:pt x="559" y="2637"/>
                    </a:cubicBezTo>
                    <a:cubicBezTo>
                      <a:pt x="574" y="2709"/>
                      <a:pt x="638" y="2759"/>
                      <a:pt x="709" y="2759"/>
                    </a:cubicBezTo>
                    <a:cubicBezTo>
                      <a:pt x="710" y="2759"/>
                      <a:pt x="711" y="2759"/>
                      <a:pt x="712" y="2759"/>
                    </a:cubicBezTo>
                    <a:cubicBezTo>
                      <a:pt x="721" y="2759"/>
                      <a:pt x="735" y="2756"/>
                      <a:pt x="746" y="2753"/>
                    </a:cubicBezTo>
                    <a:cubicBezTo>
                      <a:pt x="831" y="2738"/>
                      <a:pt x="885" y="2654"/>
                      <a:pt x="866" y="2569"/>
                    </a:cubicBezTo>
                    <a:cubicBezTo>
                      <a:pt x="850" y="2496"/>
                      <a:pt x="786" y="2446"/>
                      <a:pt x="715" y="2446"/>
                    </a:cubicBezTo>
                    <a:close/>
                    <a:moveTo>
                      <a:pt x="979" y="3668"/>
                    </a:moveTo>
                    <a:cubicBezTo>
                      <a:pt x="969" y="3668"/>
                      <a:pt x="958" y="3669"/>
                      <a:pt x="948" y="3671"/>
                    </a:cubicBezTo>
                    <a:cubicBezTo>
                      <a:pt x="863" y="3693"/>
                      <a:pt x="813" y="3774"/>
                      <a:pt x="829" y="3858"/>
                    </a:cubicBezTo>
                    <a:cubicBezTo>
                      <a:pt x="847" y="3931"/>
                      <a:pt x="908" y="3981"/>
                      <a:pt x="982" y="3981"/>
                    </a:cubicBezTo>
                    <a:cubicBezTo>
                      <a:pt x="994" y="3981"/>
                      <a:pt x="1004" y="3981"/>
                      <a:pt x="1016" y="3977"/>
                    </a:cubicBezTo>
                    <a:cubicBezTo>
                      <a:pt x="1101" y="3960"/>
                      <a:pt x="1155" y="3875"/>
                      <a:pt x="1135" y="3790"/>
                    </a:cubicBezTo>
                    <a:cubicBezTo>
                      <a:pt x="1119" y="3715"/>
                      <a:pt x="1052" y="3668"/>
                      <a:pt x="979" y="3668"/>
                    </a:cubicBezTo>
                    <a:close/>
                    <a:moveTo>
                      <a:pt x="1253" y="4891"/>
                    </a:moveTo>
                    <a:cubicBezTo>
                      <a:pt x="1242" y="4891"/>
                      <a:pt x="1230" y="4892"/>
                      <a:pt x="1218" y="4895"/>
                    </a:cubicBezTo>
                    <a:cubicBezTo>
                      <a:pt x="1134" y="4913"/>
                      <a:pt x="1080" y="4997"/>
                      <a:pt x="1099" y="5083"/>
                    </a:cubicBezTo>
                    <a:cubicBezTo>
                      <a:pt x="1116" y="5156"/>
                      <a:pt x="1181" y="5205"/>
                      <a:pt x="1253" y="5205"/>
                    </a:cubicBezTo>
                    <a:cubicBezTo>
                      <a:pt x="1262" y="5205"/>
                      <a:pt x="1275" y="5205"/>
                      <a:pt x="1284" y="5202"/>
                    </a:cubicBezTo>
                    <a:cubicBezTo>
                      <a:pt x="1370" y="5184"/>
                      <a:pt x="1423" y="5099"/>
                      <a:pt x="1403" y="5014"/>
                    </a:cubicBezTo>
                    <a:cubicBezTo>
                      <a:pt x="1386" y="4941"/>
                      <a:pt x="1325" y="4891"/>
                      <a:pt x="1253" y="4891"/>
                    </a:cubicBezTo>
                    <a:close/>
                    <a:moveTo>
                      <a:pt x="1525" y="6115"/>
                    </a:moveTo>
                    <a:cubicBezTo>
                      <a:pt x="1513" y="6115"/>
                      <a:pt x="1501" y="6117"/>
                      <a:pt x="1489" y="6120"/>
                    </a:cubicBezTo>
                    <a:cubicBezTo>
                      <a:pt x="1403" y="6139"/>
                      <a:pt x="1349" y="6218"/>
                      <a:pt x="1370" y="6304"/>
                    </a:cubicBezTo>
                    <a:cubicBezTo>
                      <a:pt x="1385" y="6379"/>
                      <a:pt x="1451" y="6426"/>
                      <a:pt x="1522" y="6426"/>
                    </a:cubicBezTo>
                    <a:cubicBezTo>
                      <a:pt x="1532" y="6426"/>
                      <a:pt x="1545" y="6426"/>
                      <a:pt x="1557" y="6423"/>
                    </a:cubicBezTo>
                    <a:cubicBezTo>
                      <a:pt x="1641" y="6403"/>
                      <a:pt x="1695" y="6323"/>
                      <a:pt x="1676" y="6239"/>
                    </a:cubicBezTo>
                    <a:cubicBezTo>
                      <a:pt x="1659" y="6165"/>
                      <a:pt x="1596" y="6115"/>
                      <a:pt x="1525" y="6115"/>
                    </a:cubicBezTo>
                    <a:close/>
                    <a:moveTo>
                      <a:pt x="1794" y="7336"/>
                    </a:moveTo>
                    <a:cubicBezTo>
                      <a:pt x="1782" y="7336"/>
                      <a:pt x="1770" y="7338"/>
                      <a:pt x="1758" y="7341"/>
                    </a:cubicBezTo>
                    <a:cubicBezTo>
                      <a:pt x="1673" y="7359"/>
                      <a:pt x="1620" y="7443"/>
                      <a:pt x="1639" y="7528"/>
                    </a:cubicBezTo>
                    <a:cubicBezTo>
                      <a:pt x="1658" y="7600"/>
                      <a:pt x="1721" y="7650"/>
                      <a:pt x="1792" y="7650"/>
                    </a:cubicBezTo>
                    <a:cubicBezTo>
                      <a:pt x="1803" y="7650"/>
                      <a:pt x="1814" y="7650"/>
                      <a:pt x="1826" y="7647"/>
                    </a:cubicBezTo>
                    <a:cubicBezTo>
                      <a:pt x="1912" y="7629"/>
                      <a:pt x="1964" y="7544"/>
                      <a:pt x="1945" y="7460"/>
                    </a:cubicBezTo>
                    <a:cubicBezTo>
                      <a:pt x="1930" y="7386"/>
                      <a:pt x="1865" y="7336"/>
                      <a:pt x="1794" y="7336"/>
                    </a:cubicBezTo>
                    <a:close/>
                    <a:moveTo>
                      <a:pt x="2065" y="8560"/>
                    </a:moveTo>
                    <a:cubicBezTo>
                      <a:pt x="2054" y="8560"/>
                      <a:pt x="2042" y="8562"/>
                      <a:pt x="2031" y="8564"/>
                    </a:cubicBezTo>
                    <a:cubicBezTo>
                      <a:pt x="1945" y="8583"/>
                      <a:pt x="1891" y="8664"/>
                      <a:pt x="1912" y="8749"/>
                    </a:cubicBezTo>
                    <a:cubicBezTo>
                      <a:pt x="1927" y="8824"/>
                      <a:pt x="1989" y="8874"/>
                      <a:pt x="2059" y="8874"/>
                    </a:cubicBezTo>
                    <a:cubicBezTo>
                      <a:pt x="2060" y="8874"/>
                      <a:pt x="2061" y="8874"/>
                      <a:pt x="2062" y="8874"/>
                    </a:cubicBezTo>
                    <a:cubicBezTo>
                      <a:pt x="2074" y="8874"/>
                      <a:pt x="2087" y="8872"/>
                      <a:pt x="2096" y="8868"/>
                    </a:cubicBezTo>
                    <a:cubicBezTo>
                      <a:pt x="2181" y="8849"/>
                      <a:pt x="2234" y="8768"/>
                      <a:pt x="2215" y="8683"/>
                    </a:cubicBezTo>
                    <a:cubicBezTo>
                      <a:pt x="2198" y="8610"/>
                      <a:pt x="2136"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7"/>
              <p:cNvSpPr/>
              <p:nvPr/>
            </p:nvSpPr>
            <p:spPr>
              <a:xfrm>
                <a:off x="1788875" y="3776550"/>
                <a:ext cx="103250" cy="435925"/>
              </a:xfrm>
              <a:custGeom>
                <a:avLst/>
                <a:gdLst/>
                <a:ahLst/>
                <a:cxnLst/>
                <a:rect l="l" t="t" r="r" b="b"/>
                <a:pathLst>
                  <a:path w="4130" h="17437" extrusionOk="0">
                    <a:moveTo>
                      <a:pt x="175" y="1"/>
                    </a:moveTo>
                    <a:cubicBezTo>
                      <a:pt x="164" y="1"/>
                      <a:pt x="152" y="2"/>
                      <a:pt x="140" y="5"/>
                    </a:cubicBezTo>
                    <a:cubicBezTo>
                      <a:pt x="55" y="23"/>
                      <a:pt x="1" y="107"/>
                      <a:pt x="21" y="192"/>
                    </a:cubicBezTo>
                    <a:cubicBezTo>
                      <a:pt x="37" y="263"/>
                      <a:pt x="102" y="315"/>
                      <a:pt x="174" y="315"/>
                    </a:cubicBezTo>
                    <a:cubicBezTo>
                      <a:pt x="186" y="315"/>
                      <a:pt x="196" y="315"/>
                      <a:pt x="208" y="311"/>
                    </a:cubicBezTo>
                    <a:cubicBezTo>
                      <a:pt x="293" y="293"/>
                      <a:pt x="346" y="209"/>
                      <a:pt x="327" y="124"/>
                    </a:cubicBezTo>
                    <a:cubicBezTo>
                      <a:pt x="312" y="50"/>
                      <a:pt x="247" y="1"/>
                      <a:pt x="175" y="1"/>
                    </a:cubicBezTo>
                    <a:close/>
                    <a:moveTo>
                      <a:pt x="444" y="1225"/>
                    </a:moveTo>
                    <a:cubicBezTo>
                      <a:pt x="433" y="1225"/>
                      <a:pt x="421" y="1226"/>
                      <a:pt x="410" y="1228"/>
                    </a:cubicBezTo>
                    <a:cubicBezTo>
                      <a:pt x="327" y="1248"/>
                      <a:pt x="271" y="1329"/>
                      <a:pt x="290" y="1413"/>
                    </a:cubicBezTo>
                    <a:cubicBezTo>
                      <a:pt x="310" y="1488"/>
                      <a:pt x="373" y="1538"/>
                      <a:pt x="444" y="1538"/>
                    </a:cubicBezTo>
                    <a:cubicBezTo>
                      <a:pt x="456" y="1538"/>
                      <a:pt x="466" y="1536"/>
                      <a:pt x="478" y="1532"/>
                    </a:cubicBezTo>
                    <a:cubicBezTo>
                      <a:pt x="563" y="1513"/>
                      <a:pt x="617" y="1433"/>
                      <a:pt x="597" y="1348"/>
                    </a:cubicBezTo>
                    <a:cubicBezTo>
                      <a:pt x="581" y="1275"/>
                      <a:pt x="516" y="1225"/>
                      <a:pt x="444" y="1225"/>
                    </a:cubicBezTo>
                    <a:close/>
                    <a:moveTo>
                      <a:pt x="717" y="2446"/>
                    </a:moveTo>
                    <a:cubicBezTo>
                      <a:pt x="705" y="2446"/>
                      <a:pt x="694" y="2447"/>
                      <a:pt x="682" y="2450"/>
                    </a:cubicBezTo>
                    <a:cubicBezTo>
                      <a:pt x="597" y="2467"/>
                      <a:pt x="543" y="2552"/>
                      <a:pt x="563" y="2638"/>
                    </a:cubicBezTo>
                    <a:cubicBezTo>
                      <a:pt x="578" y="2709"/>
                      <a:pt x="641" y="2759"/>
                      <a:pt x="716" y="2759"/>
                    </a:cubicBezTo>
                    <a:cubicBezTo>
                      <a:pt x="725" y="2759"/>
                      <a:pt x="738" y="2759"/>
                      <a:pt x="748" y="2757"/>
                    </a:cubicBezTo>
                    <a:cubicBezTo>
                      <a:pt x="833" y="2739"/>
                      <a:pt x="886" y="2655"/>
                      <a:pt x="867" y="2569"/>
                    </a:cubicBezTo>
                    <a:cubicBezTo>
                      <a:pt x="850" y="2496"/>
                      <a:pt x="788" y="2446"/>
                      <a:pt x="717" y="2446"/>
                    </a:cubicBezTo>
                    <a:close/>
                    <a:moveTo>
                      <a:pt x="986" y="3671"/>
                    </a:moveTo>
                    <a:cubicBezTo>
                      <a:pt x="975" y="3671"/>
                      <a:pt x="963" y="3672"/>
                      <a:pt x="952" y="3674"/>
                    </a:cubicBezTo>
                    <a:cubicBezTo>
                      <a:pt x="867" y="3692"/>
                      <a:pt x="813" y="3777"/>
                      <a:pt x="833" y="3861"/>
                    </a:cubicBezTo>
                    <a:cubicBezTo>
                      <a:pt x="847" y="3935"/>
                      <a:pt x="912" y="3984"/>
                      <a:pt x="986" y="3984"/>
                    </a:cubicBezTo>
                    <a:cubicBezTo>
                      <a:pt x="995" y="3984"/>
                      <a:pt x="1008" y="3981"/>
                      <a:pt x="1020" y="3981"/>
                    </a:cubicBezTo>
                    <a:cubicBezTo>
                      <a:pt x="1102" y="3959"/>
                      <a:pt x="1159" y="3878"/>
                      <a:pt x="1139" y="3794"/>
                    </a:cubicBezTo>
                    <a:cubicBezTo>
                      <a:pt x="1123" y="3720"/>
                      <a:pt x="1058" y="3671"/>
                      <a:pt x="986" y="3671"/>
                    </a:cubicBezTo>
                    <a:close/>
                    <a:moveTo>
                      <a:pt x="1250" y="4893"/>
                    </a:moveTo>
                    <a:cubicBezTo>
                      <a:pt x="1240" y="4893"/>
                      <a:pt x="1230" y="4894"/>
                      <a:pt x="1220" y="4896"/>
                    </a:cubicBezTo>
                    <a:cubicBezTo>
                      <a:pt x="1135" y="4918"/>
                      <a:pt x="1082" y="4998"/>
                      <a:pt x="1101" y="5083"/>
                    </a:cubicBezTo>
                    <a:cubicBezTo>
                      <a:pt x="1120" y="5159"/>
                      <a:pt x="1183" y="5205"/>
                      <a:pt x="1254" y="5205"/>
                    </a:cubicBezTo>
                    <a:cubicBezTo>
                      <a:pt x="1266" y="5205"/>
                      <a:pt x="1276" y="5205"/>
                      <a:pt x="1288" y="5202"/>
                    </a:cubicBezTo>
                    <a:cubicBezTo>
                      <a:pt x="1373" y="5184"/>
                      <a:pt x="1427" y="5099"/>
                      <a:pt x="1407" y="5015"/>
                    </a:cubicBezTo>
                    <a:cubicBezTo>
                      <a:pt x="1391" y="4942"/>
                      <a:pt x="1323" y="4893"/>
                      <a:pt x="1250" y="4893"/>
                    </a:cubicBezTo>
                    <a:close/>
                    <a:moveTo>
                      <a:pt x="1527" y="6115"/>
                    </a:moveTo>
                    <a:cubicBezTo>
                      <a:pt x="1516" y="6115"/>
                      <a:pt x="1504" y="6117"/>
                      <a:pt x="1493" y="6119"/>
                    </a:cubicBezTo>
                    <a:cubicBezTo>
                      <a:pt x="1407" y="6139"/>
                      <a:pt x="1353" y="6222"/>
                      <a:pt x="1373" y="6307"/>
                    </a:cubicBezTo>
                    <a:cubicBezTo>
                      <a:pt x="1389" y="6380"/>
                      <a:pt x="1452" y="6429"/>
                      <a:pt x="1524" y="6429"/>
                    </a:cubicBezTo>
                    <a:cubicBezTo>
                      <a:pt x="1535" y="6429"/>
                      <a:pt x="1549" y="6426"/>
                      <a:pt x="1558" y="6426"/>
                    </a:cubicBezTo>
                    <a:cubicBezTo>
                      <a:pt x="1643" y="6409"/>
                      <a:pt x="1696" y="6324"/>
                      <a:pt x="1677" y="6238"/>
                    </a:cubicBezTo>
                    <a:cubicBezTo>
                      <a:pt x="1660" y="6165"/>
                      <a:pt x="1598" y="6115"/>
                      <a:pt x="1527" y="6115"/>
                    </a:cubicBezTo>
                    <a:close/>
                    <a:moveTo>
                      <a:pt x="1797" y="7340"/>
                    </a:moveTo>
                    <a:cubicBezTo>
                      <a:pt x="1785" y="7340"/>
                      <a:pt x="1774" y="7341"/>
                      <a:pt x="1762" y="7344"/>
                    </a:cubicBezTo>
                    <a:cubicBezTo>
                      <a:pt x="1677" y="7363"/>
                      <a:pt x="1624" y="7443"/>
                      <a:pt x="1643" y="7529"/>
                    </a:cubicBezTo>
                    <a:cubicBezTo>
                      <a:pt x="1659" y="7605"/>
                      <a:pt x="1725" y="7650"/>
                      <a:pt x="1793" y="7650"/>
                    </a:cubicBezTo>
                    <a:cubicBezTo>
                      <a:pt x="1805" y="7650"/>
                      <a:pt x="1818" y="7650"/>
                      <a:pt x="1827" y="7648"/>
                    </a:cubicBezTo>
                    <a:cubicBezTo>
                      <a:pt x="1912" y="7629"/>
                      <a:pt x="1964" y="7548"/>
                      <a:pt x="1949" y="7463"/>
                    </a:cubicBezTo>
                    <a:cubicBezTo>
                      <a:pt x="1930" y="7389"/>
                      <a:pt x="1868" y="7340"/>
                      <a:pt x="1797" y="7340"/>
                    </a:cubicBezTo>
                    <a:close/>
                    <a:moveTo>
                      <a:pt x="2066" y="8561"/>
                    </a:moveTo>
                    <a:cubicBezTo>
                      <a:pt x="2054" y="8561"/>
                      <a:pt x="2043" y="8562"/>
                      <a:pt x="2031" y="8565"/>
                    </a:cubicBezTo>
                    <a:cubicBezTo>
                      <a:pt x="1946" y="8583"/>
                      <a:pt x="1893" y="8667"/>
                      <a:pt x="1912" y="8752"/>
                    </a:cubicBezTo>
                    <a:cubicBezTo>
                      <a:pt x="1929" y="8826"/>
                      <a:pt x="1994" y="8875"/>
                      <a:pt x="2066" y="8875"/>
                    </a:cubicBezTo>
                    <a:cubicBezTo>
                      <a:pt x="2078" y="8875"/>
                      <a:pt x="2088" y="8875"/>
                      <a:pt x="2100" y="8871"/>
                    </a:cubicBezTo>
                    <a:cubicBezTo>
                      <a:pt x="2185" y="8853"/>
                      <a:pt x="2238" y="8769"/>
                      <a:pt x="2219" y="8684"/>
                    </a:cubicBezTo>
                    <a:cubicBezTo>
                      <a:pt x="2202" y="8610"/>
                      <a:pt x="2138" y="8561"/>
                      <a:pt x="2066" y="8561"/>
                    </a:cubicBezTo>
                    <a:close/>
                    <a:moveTo>
                      <a:pt x="2335" y="9785"/>
                    </a:moveTo>
                    <a:cubicBezTo>
                      <a:pt x="2323" y="9785"/>
                      <a:pt x="2312" y="9786"/>
                      <a:pt x="2300" y="9789"/>
                    </a:cubicBezTo>
                    <a:cubicBezTo>
                      <a:pt x="2219" y="9809"/>
                      <a:pt x="2162" y="9889"/>
                      <a:pt x="2181" y="9973"/>
                    </a:cubicBezTo>
                    <a:cubicBezTo>
                      <a:pt x="2197" y="10050"/>
                      <a:pt x="2262" y="10098"/>
                      <a:pt x="2335" y="10098"/>
                    </a:cubicBezTo>
                    <a:cubicBezTo>
                      <a:pt x="2347" y="10098"/>
                      <a:pt x="2358" y="10096"/>
                      <a:pt x="2369" y="10092"/>
                    </a:cubicBezTo>
                    <a:cubicBezTo>
                      <a:pt x="2454" y="10073"/>
                      <a:pt x="2508" y="9994"/>
                      <a:pt x="2489" y="9908"/>
                    </a:cubicBezTo>
                    <a:cubicBezTo>
                      <a:pt x="2473" y="9835"/>
                      <a:pt x="2407" y="9785"/>
                      <a:pt x="2335" y="9785"/>
                    </a:cubicBezTo>
                    <a:close/>
                    <a:moveTo>
                      <a:pt x="2611" y="11008"/>
                    </a:moveTo>
                    <a:cubicBezTo>
                      <a:pt x="2598" y="11008"/>
                      <a:pt x="2586" y="11010"/>
                      <a:pt x="2573" y="11013"/>
                    </a:cubicBezTo>
                    <a:cubicBezTo>
                      <a:pt x="2489" y="11028"/>
                      <a:pt x="2435" y="11112"/>
                      <a:pt x="2454" y="11198"/>
                    </a:cubicBezTo>
                    <a:cubicBezTo>
                      <a:pt x="2470" y="11271"/>
                      <a:pt x="2534" y="11320"/>
                      <a:pt x="2604" y="11320"/>
                    </a:cubicBezTo>
                    <a:cubicBezTo>
                      <a:pt x="2616" y="11320"/>
                      <a:pt x="2630" y="11320"/>
                      <a:pt x="2639" y="11317"/>
                    </a:cubicBezTo>
                    <a:cubicBezTo>
                      <a:pt x="2723" y="11298"/>
                      <a:pt x="2777" y="11215"/>
                      <a:pt x="2758" y="11132"/>
                    </a:cubicBezTo>
                    <a:cubicBezTo>
                      <a:pt x="2742" y="11060"/>
                      <a:pt x="2681" y="11008"/>
                      <a:pt x="2611" y="11008"/>
                    </a:cubicBezTo>
                    <a:close/>
                    <a:moveTo>
                      <a:pt x="2877" y="12231"/>
                    </a:moveTo>
                    <a:cubicBezTo>
                      <a:pt x="2866" y="12231"/>
                      <a:pt x="2854" y="12232"/>
                      <a:pt x="2842" y="12235"/>
                    </a:cubicBezTo>
                    <a:cubicBezTo>
                      <a:pt x="2758" y="12252"/>
                      <a:pt x="2704" y="12337"/>
                      <a:pt x="2723" y="12422"/>
                    </a:cubicBezTo>
                    <a:cubicBezTo>
                      <a:pt x="2739" y="12495"/>
                      <a:pt x="2803" y="12544"/>
                      <a:pt x="2874" y="12544"/>
                    </a:cubicBezTo>
                    <a:cubicBezTo>
                      <a:pt x="2875" y="12544"/>
                      <a:pt x="2876" y="12544"/>
                      <a:pt x="2877" y="12544"/>
                    </a:cubicBezTo>
                    <a:cubicBezTo>
                      <a:pt x="2887" y="12544"/>
                      <a:pt x="2900" y="12541"/>
                      <a:pt x="2912" y="12541"/>
                    </a:cubicBezTo>
                    <a:cubicBezTo>
                      <a:pt x="2996" y="12523"/>
                      <a:pt x="3050" y="12438"/>
                      <a:pt x="3031" y="12354"/>
                    </a:cubicBezTo>
                    <a:cubicBezTo>
                      <a:pt x="3015" y="12281"/>
                      <a:pt x="2950" y="12231"/>
                      <a:pt x="2877" y="12231"/>
                    </a:cubicBezTo>
                    <a:close/>
                    <a:moveTo>
                      <a:pt x="3145" y="13454"/>
                    </a:moveTo>
                    <a:cubicBezTo>
                      <a:pt x="3134" y="13454"/>
                      <a:pt x="3122" y="13455"/>
                      <a:pt x="3110" y="13458"/>
                    </a:cubicBezTo>
                    <a:cubicBezTo>
                      <a:pt x="3026" y="13478"/>
                      <a:pt x="2972" y="13558"/>
                      <a:pt x="2991" y="13643"/>
                    </a:cubicBezTo>
                    <a:cubicBezTo>
                      <a:pt x="3008" y="13717"/>
                      <a:pt x="3074" y="13765"/>
                      <a:pt x="3145" y="13765"/>
                    </a:cubicBezTo>
                    <a:cubicBezTo>
                      <a:pt x="3157" y="13765"/>
                      <a:pt x="3168" y="13765"/>
                      <a:pt x="3180" y="13762"/>
                    </a:cubicBezTo>
                    <a:cubicBezTo>
                      <a:pt x="3264" y="13743"/>
                      <a:pt x="3318" y="13663"/>
                      <a:pt x="3299" y="13577"/>
                    </a:cubicBezTo>
                    <a:cubicBezTo>
                      <a:pt x="3283" y="13504"/>
                      <a:pt x="3218" y="13454"/>
                      <a:pt x="3145" y="13454"/>
                    </a:cubicBezTo>
                    <a:close/>
                    <a:moveTo>
                      <a:pt x="3419" y="14677"/>
                    </a:moveTo>
                    <a:cubicBezTo>
                      <a:pt x="3407" y="14677"/>
                      <a:pt x="3395" y="14679"/>
                      <a:pt x="3383" y="14682"/>
                    </a:cubicBezTo>
                    <a:cubicBezTo>
                      <a:pt x="3299" y="14699"/>
                      <a:pt x="3245" y="14784"/>
                      <a:pt x="3264" y="14869"/>
                    </a:cubicBezTo>
                    <a:cubicBezTo>
                      <a:pt x="3281" y="14940"/>
                      <a:pt x="3343" y="14991"/>
                      <a:pt x="3414" y="14991"/>
                    </a:cubicBezTo>
                    <a:cubicBezTo>
                      <a:pt x="3426" y="14991"/>
                      <a:pt x="3437" y="14988"/>
                      <a:pt x="3449" y="14988"/>
                    </a:cubicBezTo>
                    <a:cubicBezTo>
                      <a:pt x="3533" y="14970"/>
                      <a:pt x="3587" y="14885"/>
                      <a:pt x="3568" y="14801"/>
                    </a:cubicBezTo>
                    <a:cubicBezTo>
                      <a:pt x="3552" y="14727"/>
                      <a:pt x="3490" y="14677"/>
                      <a:pt x="3419" y="14677"/>
                    </a:cubicBezTo>
                    <a:close/>
                    <a:moveTo>
                      <a:pt x="3687" y="15900"/>
                    </a:moveTo>
                    <a:cubicBezTo>
                      <a:pt x="3676" y="15900"/>
                      <a:pt x="3664" y="15901"/>
                      <a:pt x="3653" y="15904"/>
                    </a:cubicBezTo>
                    <a:cubicBezTo>
                      <a:pt x="3568" y="15923"/>
                      <a:pt x="3514" y="16004"/>
                      <a:pt x="3533" y="16089"/>
                    </a:cubicBezTo>
                    <a:cubicBezTo>
                      <a:pt x="3550" y="16164"/>
                      <a:pt x="3614" y="16214"/>
                      <a:pt x="3685" y="16214"/>
                    </a:cubicBezTo>
                    <a:cubicBezTo>
                      <a:pt x="3685" y="16214"/>
                      <a:pt x="3686" y="16214"/>
                      <a:pt x="3687" y="16214"/>
                    </a:cubicBezTo>
                    <a:cubicBezTo>
                      <a:pt x="3697" y="16214"/>
                      <a:pt x="3710" y="16210"/>
                      <a:pt x="3722" y="16208"/>
                    </a:cubicBezTo>
                    <a:cubicBezTo>
                      <a:pt x="3804" y="16189"/>
                      <a:pt x="3857" y="16108"/>
                      <a:pt x="3837" y="16023"/>
                    </a:cubicBezTo>
                    <a:cubicBezTo>
                      <a:pt x="3821" y="15950"/>
                      <a:pt x="3759" y="15900"/>
                      <a:pt x="3687" y="15900"/>
                    </a:cubicBezTo>
                    <a:close/>
                    <a:moveTo>
                      <a:pt x="3957" y="17123"/>
                    </a:moveTo>
                    <a:cubicBezTo>
                      <a:pt x="3946" y="17123"/>
                      <a:pt x="3935" y="17124"/>
                      <a:pt x="3923" y="17126"/>
                    </a:cubicBezTo>
                    <a:cubicBezTo>
                      <a:pt x="3837" y="17144"/>
                      <a:pt x="3784" y="17229"/>
                      <a:pt x="3804" y="17315"/>
                    </a:cubicBezTo>
                    <a:cubicBezTo>
                      <a:pt x="3818" y="17386"/>
                      <a:pt x="3885" y="17435"/>
                      <a:pt x="3956" y="17436"/>
                    </a:cubicBezTo>
                    <a:cubicBezTo>
                      <a:pt x="3966" y="17436"/>
                      <a:pt x="3979" y="17436"/>
                      <a:pt x="3991" y="17434"/>
                    </a:cubicBezTo>
                    <a:cubicBezTo>
                      <a:pt x="4076" y="17416"/>
                      <a:pt x="4129" y="17330"/>
                      <a:pt x="4110" y="17245"/>
                    </a:cubicBezTo>
                    <a:cubicBezTo>
                      <a:pt x="4095" y="17172"/>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7"/>
              <p:cNvSpPr/>
              <p:nvPr/>
            </p:nvSpPr>
            <p:spPr>
              <a:xfrm>
                <a:off x="1825525" y="3824850"/>
                <a:ext cx="76125" cy="313575"/>
              </a:xfrm>
              <a:custGeom>
                <a:avLst/>
                <a:gdLst/>
                <a:ahLst/>
                <a:cxnLst/>
                <a:rect l="l" t="t" r="r" b="b"/>
                <a:pathLst>
                  <a:path w="3045" h="12543" extrusionOk="0">
                    <a:moveTo>
                      <a:pt x="174" y="0"/>
                    </a:moveTo>
                    <a:cubicBezTo>
                      <a:pt x="163" y="0"/>
                      <a:pt x="151" y="2"/>
                      <a:pt x="140" y="4"/>
                    </a:cubicBezTo>
                    <a:cubicBezTo>
                      <a:pt x="54" y="22"/>
                      <a:pt x="0" y="104"/>
                      <a:pt x="21" y="192"/>
                    </a:cubicBezTo>
                    <a:cubicBezTo>
                      <a:pt x="36" y="265"/>
                      <a:pt x="102" y="314"/>
                      <a:pt x="173" y="314"/>
                    </a:cubicBezTo>
                    <a:cubicBezTo>
                      <a:pt x="183" y="314"/>
                      <a:pt x="196" y="312"/>
                      <a:pt x="208" y="308"/>
                    </a:cubicBezTo>
                    <a:cubicBezTo>
                      <a:pt x="292" y="289"/>
                      <a:pt x="346" y="208"/>
                      <a:pt x="327" y="123"/>
                    </a:cubicBezTo>
                    <a:cubicBezTo>
                      <a:pt x="311" y="50"/>
                      <a:pt x="246" y="0"/>
                      <a:pt x="174" y="0"/>
                    </a:cubicBezTo>
                    <a:close/>
                    <a:moveTo>
                      <a:pt x="438" y="1223"/>
                    </a:moveTo>
                    <a:cubicBezTo>
                      <a:pt x="429" y="1223"/>
                      <a:pt x="419" y="1224"/>
                      <a:pt x="409" y="1225"/>
                    </a:cubicBezTo>
                    <a:cubicBezTo>
                      <a:pt x="324" y="1243"/>
                      <a:pt x="271" y="1328"/>
                      <a:pt x="290" y="1414"/>
                    </a:cubicBezTo>
                    <a:cubicBezTo>
                      <a:pt x="304" y="1486"/>
                      <a:pt x="372" y="1535"/>
                      <a:pt x="444" y="1535"/>
                    </a:cubicBezTo>
                    <a:cubicBezTo>
                      <a:pt x="455" y="1535"/>
                      <a:pt x="465" y="1535"/>
                      <a:pt x="477" y="1533"/>
                    </a:cubicBezTo>
                    <a:cubicBezTo>
                      <a:pt x="563" y="1512"/>
                      <a:pt x="616" y="1429"/>
                      <a:pt x="596" y="1348"/>
                    </a:cubicBezTo>
                    <a:cubicBezTo>
                      <a:pt x="579" y="1270"/>
                      <a:pt x="512" y="1223"/>
                      <a:pt x="438" y="1223"/>
                    </a:cubicBezTo>
                    <a:close/>
                    <a:moveTo>
                      <a:pt x="717" y="2446"/>
                    </a:moveTo>
                    <a:cubicBezTo>
                      <a:pt x="705" y="2446"/>
                      <a:pt x="693" y="2447"/>
                      <a:pt x="682" y="2450"/>
                    </a:cubicBezTo>
                    <a:cubicBezTo>
                      <a:pt x="596" y="2468"/>
                      <a:pt x="542" y="2553"/>
                      <a:pt x="563" y="2637"/>
                    </a:cubicBezTo>
                    <a:cubicBezTo>
                      <a:pt x="577" y="2710"/>
                      <a:pt x="640" y="2760"/>
                      <a:pt x="713" y="2760"/>
                    </a:cubicBezTo>
                    <a:cubicBezTo>
                      <a:pt x="725" y="2760"/>
                      <a:pt x="735" y="2756"/>
                      <a:pt x="747" y="2756"/>
                    </a:cubicBezTo>
                    <a:cubicBezTo>
                      <a:pt x="832" y="2738"/>
                      <a:pt x="886" y="2654"/>
                      <a:pt x="867" y="2569"/>
                    </a:cubicBezTo>
                    <a:cubicBezTo>
                      <a:pt x="849" y="2496"/>
                      <a:pt x="785" y="2446"/>
                      <a:pt x="717" y="2446"/>
                    </a:cubicBezTo>
                    <a:close/>
                    <a:moveTo>
                      <a:pt x="985" y="3670"/>
                    </a:moveTo>
                    <a:cubicBezTo>
                      <a:pt x="974" y="3670"/>
                      <a:pt x="963" y="3671"/>
                      <a:pt x="951" y="3674"/>
                    </a:cubicBezTo>
                    <a:cubicBezTo>
                      <a:pt x="867" y="3693"/>
                      <a:pt x="813" y="3774"/>
                      <a:pt x="832" y="3858"/>
                    </a:cubicBezTo>
                    <a:cubicBezTo>
                      <a:pt x="846" y="3935"/>
                      <a:pt x="912" y="3981"/>
                      <a:pt x="986" y="3981"/>
                    </a:cubicBezTo>
                    <a:cubicBezTo>
                      <a:pt x="994" y="3981"/>
                      <a:pt x="1007" y="3981"/>
                      <a:pt x="1017" y="3977"/>
                    </a:cubicBezTo>
                    <a:cubicBezTo>
                      <a:pt x="1101" y="3958"/>
                      <a:pt x="1155" y="3877"/>
                      <a:pt x="1136" y="3793"/>
                    </a:cubicBezTo>
                    <a:cubicBezTo>
                      <a:pt x="1119" y="3720"/>
                      <a:pt x="1057" y="3670"/>
                      <a:pt x="985" y="3670"/>
                    </a:cubicBezTo>
                    <a:close/>
                    <a:moveTo>
                      <a:pt x="1254" y="4891"/>
                    </a:moveTo>
                    <a:cubicBezTo>
                      <a:pt x="1242" y="4891"/>
                      <a:pt x="1231" y="4892"/>
                      <a:pt x="1219" y="4895"/>
                    </a:cubicBezTo>
                    <a:cubicBezTo>
                      <a:pt x="1135" y="4913"/>
                      <a:pt x="1081" y="4997"/>
                      <a:pt x="1100" y="5083"/>
                    </a:cubicBezTo>
                    <a:cubicBezTo>
                      <a:pt x="1117" y="5156"/>
                      <a:pt x="1182" y="5205"/>
                      <a:pt x="1254" y="5205"/>
                    </a:cubicBezTo>
                    <a:cubicBezTo>
                      <a:pt x="1262" y="5205"/>
                      <a:pt x="1275" y="5205"/>
                      <a:pt x="1287" y="5202"/>
                    </a:cubicBezTo>
                    <a:cubicBezTo>
                      <a:pt x="1373" y="5183"/>
                      <a:pt x="1426" y="5099"/>
                      <a:pt x="1406" y="5014"/>
                    </a:cubicBezTo>
                    <a:cubicBezTo>
                      <a:pt x="1391" y="4941"/>
                      <a:pt x="1326" y="4891"/>
                      <a:pt x="1254" y="4891"/>
                    </a:cubicBezTo>
                    <a:close/>
                    <a:moveTo>
                      <a:pt x="1525" y="6115"/>
                    </a:moveTo>
                    <a:cubicBezTo>
                      <a:pt x="1513" y="6115"/>
                      <a:pt x="1500" y="6117"/>
                      <a:pt x="1488" y="6120"/>
                    </a:cubicBezTo>
                    <a:cubicBezTo>
                      <a:pt x="1404" y="6139"/>
                      <a:pt x="1353" y="6218"/>
                      <a:pt x="1373" y="6304"/>
                    </a:cubicBezTo>
                    <a:cubicBezTo>
                      <a:pt x="1388" y="6379"/>
                      <a:pt x="1451" y="6428"/>
                      <a:pt x="1523" y="6428"/>
                    </a:cubicBezTo>
                    <a:cubicBezTo>
                      <a:pt x="1535" y="6428"/>
                      <a:pt x="1544" y="6426"/>
                      <a:pt x="1558" y="6423"/>
                    </a:cubicBezTo>
                    <a:cubicBezTo>
                      <a:pt x="1642" y="6403"/>
                      <a:pt x="1696" y="6323"/>
                      <a:pt x="1677" y="6239"/>
                    </a:cubicBezTo>
                    <a:cubicBezTo>
                      <a:pt x="1661" y="6165"/>
                      <a:pt x="1596" y="6115"/>
                      <a:pt x="1525" y="6115"/>
                    </a:cubicBezTo>
                    <a:close/>
                    <a:moveTo>
                      <a:pt x="1797" y="7336"/>
                    </a:moveTo>
                    <a:cubicBezTo>
                      <a:pt x="1785" y="7336"/>
                      <a:pt x="1773" y="7338"/>
                      <a:pt x="1761" y="7341"/>
                    </a:cubicBezTo>
                    <a:cubicBezTo>
                      <a:pt x="1677" y="7359"/>
                      <a:pt x="1622" y="7443"/>
                      <a:pt x="1642" y="7528"/>
                    </a:cubicBezTo>
                    <a:cubicBezTo>
                      <a:pt x="1659" y="7600"/>
                      <a:pt x="1722" y="7650"/>
                      <a:pt x="1793" y="7650"/>
                    </a:cubicBezTo>
                    <a:cubicBezTo>
                      <a:pt x="1794" y="7650"/>
                      <a:pt x="1795" y="7650"/>
                      <a:pt x="1796" y="7650"/>
                    </a:cubicBezTo>
                    <a:cubicBezTo>
                      <a:pt x="1804" y="7650"/>
                      <a:pt x="1817" y="7650"/>
                      <a:pt x="1827" y="7647"/>
                    </a:cubicBezTo>
                    <a:cubicBezTo>
                      <a:pt x="1911" y="7629"/>
                      <a:pt x="1965" y="7544"/>
                      <a:pt x="1946" y="7460"/>
                    </a:cubicBezTo>
                    <a:cubicBezTo>
                      <a:pt x="1929" y="7386"/>
                      <a:pt x="1867" y="7336"/>
                      <a:pt x="1797" y="7336"/>
                    </a:cubicBezTo>
                    <a:close/>
                    <a:moveTo>
                      <a:pt x="2065" y="8562"/>
                    </a:moveTo>
                    <a:cubicBezTo>
                      <a:pt x="2054" y="8562"/>
                      <a:pt x="2042" y="8563"/>
                      <a:pt x="2030" y="8565"/>
                    </a:cubicBezTo>
                    <a:cubicBezTo>
                      <a:pt x="1946" y="8583"/>
                      <a:pt x="1892" y="8666"/>
                      <a:pt x="1911" y="8754"/>
                    </a:cubicBezTo>
                    <a:cubicBezTo>
                      <a:pt x="1927" y="8825"/>
                      <a:pt x="1994" y="8874"/>
                      <a:pt x="2065" y="8875"/>
                    </a:cubicBezTo>
                    <a:cubicBezTo>
                      <a:pt x="2073" y="8875"/>
                      <a:pt x="2088" y="8873"/>
                      <a:pt x="2100" y="8873"/>
                    </a:cubicBezTo>
                    <a:cubicBezTo>
                      <a:pt x="2184" y="8850"/>
                      <a:pt x="2238" y="8770"/>
                      <a:pt x="2219" y="8685"/>
                    </a:cubicBezTo>
                    <a:cubicBezTo>
                      <a:pt x="2203" y="8612"/>
                      <a:pt x="2137" y="8562"/>
                      <a:pt x="2065" y="8562"/>
                    </a:cubicBezTo>
                    <a:close/>
                    <a:moveTo>
                      <a:pt x="2335" y="9786"/>
                    </a:moveTo>
                    <a:cubicBezTo>
                      <a:pt x="2323" y="9786"/>
                      <a:pt x="2311" y="9788"/>
                      <a:pt x="2300" y="9790"/>
                    </a:cubicBezTo>
                    <a:cubicBezTo>
                      <a:pt x="2215" y="9805"/>
                      <a:pt x="2162" y="9890"/>
                      <a:pt x="2181" y="9975"/>
                    </a:cubicBezTo>
                    <a:cubicBezTo>
                      <a:pt x="2196" y="10049"/>
                      <a:pt x="2262" y="10096"/>
                      <a:pt x="2334" y="10096"/>
                    </a:cubicBezTo>
                    <a:cubicBezTo>
                      <a:pt x="2346" y="10096"/>
                      <a:pt x="2357" y="10096"/>
                      <a:pt x="2369" y="10094"/>
                    </a:cubicBezTo>
                    <a:cubicBezTo>
                      <a:pt x="2453" y="10075"/>
                      <a:pt x="2507" y="9992"/>
                      <a:pt x="2488" y="9909"/>
                    </a:cubicBezTo>
                    <a:cubicBezTo>
                      <a:pt x="2473" y="9836"/>
                      <a:pt x="2407" y="9786"/>
                      <a:pt x="2335" y="9786"/>
                    </a:cubicBezTo>
                    <a:close/>
                    <a:moveTo>
                      <a:pt x="2607" y="11008"/>
                    </a:moveTo>
                    <a:cubicBezTo>
                      <a:pt x="2596" y="11008"/>
                      <a:pt x="2584" y="11009"/>
                      <a:pt x="2573" y="11011"/>
                    </a:cubicBezTo>
                    <a:cubicBezTo>
                      <a:pt x="2488" y="11029"/>
                      <a:pt x="2434" y="11114"/>
                      <a:pt x="2453" y="11198"/>
                    </a:cubicBezTo>
                    <a:cubicBezTo>
                      <a:pt x="2468" y="11270"/>
                      <a:pt x="2531" y="11321"/>
                      <a:pt x="2604" y="11321"/>
                    </a:cubicBezTo>
                    <a:cubicBezTo>
                      <a:pt x="2615" y="11321"/>
                      <a:pt x="2630" y="11318"/>
                      <a:pt x="2638" y="11318"/>
                    </a:cubicBezTo>
                    <a:cubicBezTo>
                      <a:pt x="2723" y="11300"/>
                      <a:pt x="2776" y="11215"/>
                      <a:pt x="2757" y="11131"/>
                    </a:cubicBezTo>
                    <a:cubicBezTo>
                      <a:pt x="2741" y="11057"/>
                      <a:pt x="2678" y="11008"/>
                      <a:pt x="2607" y="11008"/>
                    </a:cubicBezTo>
                    <a:close/>
                    <a:moveTo>
                      <a:pt x="2875" y="12231"/>
                    </a:moveTo>
                    <a:cubicBezTo>
                      <a:pt x="2864" y="12231"/>
                      <a:pt x="2852" y="12232"/>
                      <a:pt x="2841" y="12235"/>
                    </a:cubicBezTo>
                    <a:cubicBezTo>
                      <a:pt x="2756" y="12255"/>
                      <a:pt x="2702" y="12335"/>
                      <a:pt x="2722" y="12420"/>
                    </a:cubicBezTo>
                    <a:cubicBezTo>
                      <a:pt x="2738" y="12495"/>
                      <a:pt x="2804" y="12542"/>
                      <a:pt x="2875" y="12542"/>
                    </a:cubicBezTo>
                    <a:cubicBezTo>
                      <a:pt x="2884" y="12542"/>
                      <a:pt x="2898" y="12542"/>
                      <a:pt x="2906" y="12539"/>
                    </a:cubicBezTo>
                    <a:cubicBezTo>
                      <a:pt x="2991" y="12520"/>
                      <a:pt x="3044" y="12440"/>
                      <a:pt x="3025" y="12354"/>
                    </a:cubicBezTo>
                    <a:cubicBezTo>
                      <a:pt x="3011" y="12281"/>
                      <a:pt x="2947" y="12231"/>
                      <a:pt x="2875" y="122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7"/>
              <p:cNvSpPr/>
              <p:nvPr/>
            </p:nvSpPr>
            <p:spPr>
              <a:xfrm>
                <a:off x="1788675" y="3897675"/>
                <a:ext cx="55925" cy="221850"/>
              </a:xfrm>
              <a:custGeom>
                <a:avLst/>
                <a:gdLst/>
                <a:ahLst/>
                <a:cxnLst/>
                <a:rect l="l" t="t" r="r" b="b"/>
                <a:pathLst>
                  <a:path w="2237" h="8874" extrusionOk="0">
                    <a:moveTo>
                      <a:pt x="173" y="0"/>
                    </a:moveTo>
                    <a:cubicBezTo>
                      <a:pt x="162" y="0"/>
                      <a:pt x="150" y="1"/>
                      <a:pt x="139" y="4"/>
                    </a:cubicBezTo>
                    <a:cubicBezTo>
                      <a:pt x="54" y="22"/>
                      <a:pt x="1" y="107"/>
                      <a:pt x="20" y="192"/>
                    </a:cubicBezTo>
                    <a:cubicBezTo>
                      <a:pt x="35" y="264"/>
                      <a:pt x="101" y="314"/>
                      <a:pt x="173" y="314"/>
                    </a:cubicBezTo>
                    <a:cubicBezTo>
                      <a:pt x="182" y="314"/>
                      <a:pt x="196" y="311"/>
                      <a:pt x="208" y="308"/>
                    </a:cubicBezTo>
                    <a:cubicBezTo>
                      <a:pt x="293" y="294"/>
                      <a:pt x="341" y="208"/>
                      <a:pt x="327" y="123"/>
                    </a:cubicBezTo>
                    <a:cubicBezTo>
                      <a:pt x="312" y="50"/>
                      <a:pt x="246" y="0"/>
                      <a:pt x="173" y="0"/>
                    </a:cubicBezTo>
                    <a:close/>
                    <a:moveTo>
                      <a:pt x="442" y="1222"/>
                    </a:moveTo>
                    <a:cubicBezTo>
                      <a:pt x="431" y="1222"/>
                      <a:pt x="419" y="1223"/>
                      <a:pt x="408" y="1225"/>
                    </a:cubicBezTo>
                    <a:cubicBezTo>
                      <a:pt x="323" y="1243"/>
                      <a:pt x="270" y="1328"/>
                      <a:pt x="289" y="1413"/>
                    </a:cubicBezTo>
                    <a:cubicBezTo>
                      <a:pt x="304" y="1485"/>
                      <a:pt x="370" y="1535"/>
                      <a:pt x="443" y="1535"/>
                    </a:cubicBezTo>
                    <a:cubicBezTo>
                      <a:pt x="452" y="1535"/>
                      <a:pt x="465" y="1535"/>
                      <a:pt x="477" y="1533"/>
                    </a:cubicBezTo>
                    <a:cubicBezTo>
                      <a:pt x="562" y="1515"/>
                      <a:pt x="615" y="1429"/>
                      <a:pt x="596" y="1344"/>
                    </a:cubicBezTo>
                    <a:cubicBezTo>
                      <a:pt x="581" y="1273"/>
                      <a:pt x="515" y="1222"/>
                      <a:pt x="442" y="1222"/>
                    </a:cubicBezTo>
                    <a:close/>
                    <a:moveTo>
                      <a:pt x="713" y="2445"/>
                    </a:moveTo>
                    <a:cubicBezTo>
                      <a:pt x="702" y="2445"/>
                      <a:pt x="691" y="2446"/>
                      <a:pt x="680" y="2449"/>
                    </a:cubicBezTo>
                    <a:cubicBezTo>
                      <a:pt x="592" y="2469"/>
                      <a:pt x="542" y="2552"/>
                      <a:pt x="561" y="2637"/>
                    </a:cubicBezTo>
                    <a:cubicBezTo>
                      <a:pt x="577" y="2709"/>
                      <a:pt x="639" y="2760"/>
                      <a:pt x="711" y="2760"/>
                    </a:cubicBezTo>
                    <a:cubicBezTo>
                      <a:pt x="723" y="2760"/>
                      <a:pt x="733" y="2756"/>
                      <a:pt x="745" y="2756"/>
                    </a:cubicBezTo>
                    <a:cubicBezTo>
                      <a:pt x="830" y="2738"/>
                      <a:pt x="883" y="2654"/>
                      <a:pt x="864" y="2568"/>
                    </a:cubicBezTo>
                    <a:cubicBezTo>
                      <a:pt x="847" y="2495"/>
                      <a:pt x="783" y="2445"/>
                      <a:pt x="713" y="2445"/>
                    </a:cubicBezTo>
                    <a:close/>
                    <a:moveTo>
                      <a:pt x="983" y="3670"/>
                    </a:moveTo>
                    <a:cubicBezTo>
                      <a:pt x="972" y="3670"/>
                      <a:pt x="961" y="3671"/>
                      <a:pt x="949" y="3674"/>
                    </a:cubicBezTo>
                    <a:cubicBezTo>
                      <a:pt x="864" y="3693"/>
                      <a:pt x="811" y="3774"/>
                      <a:pt x="830" y="3858"/>
                    </a:cubicBezTo>
                    <a:cubicBezTo>
                      <a:pt x="847" y="3930"/>
                      <a:pt x="912" y="3981"/>
                      <a:pt x="984" y="3981"/>
                    </a:cubicBezTo>
                    <a:cubicBezTo>
                      <a:pt x="992" y="3981"/>
                      <a:pt x="1006" y="3981"/>
                      <a:pt x="1018" y="3977"/>
                    </a:cubicBezTo>
                    <a:cubicBezTo>
                      <a:pt x="1099" y="3958"/>
                      <a:pt x="1156" y="3877"/>
                      <a:pt x="1134" y="3793"/>
                    </a:cubicBezTo>
                    <a:cubicBezTo>
                      <a:pt x="1119" y="3720"/>
                      <a:pt x="1055" y="3670"/>
                      <a:pt x="983" y="3670"/>
                    </a:cubicBezTo>
                    <a:close/>
                    <a:moveTo>
                      <a:pt x="1253" y="4891"/>
                    </a:moveTo>
                    <a:cubicBezTo>
                      <a:pt x="1242" y="4891"/>
                      <a:pt x="1230" y="4892"/>
                      <a:pt x="1218" y="4895"/>
                    </a:cubicBezTo>
                    <a:cubicBezTo>
                      <a:pt x="1134" y="4913"/>
                      <a:pt x="1080" y="4997"/>
                      <a:pt x="1099" y="5083"/>
                    </a:cubicBezTo>
                    <a:cubicBezTo>
                      <a:pt x="1116" y="5154"/>
                      <a:pt x="1181" y="5205"/>
                      <a:pt x="1253" y="5205"/>
                    </a:cubicBezTo>
                    <a:cubicBezTo>
                      <a:pt x="1265" y="5205"/>
                      <a:pt x="1275" y="5205"/>
                      <a:pt x="1287" y="5202"/>
                    </a:cubicBezTo>
                    <a:cubicBezTo>
                      <a:pt x="1372" y="5184"/>
                      <a:pt x="1426" y="5098"/>
                      <a:pt x="1406" y="5014"/>
                    </a:cubicBezTo>
                    <a:cubicBezTo>
                      <a:pt x="1391" y="4941"/>
                      <a:pt x="1326" y="4891"/>
                      <a:pt x="1253" y="4891"/>
                    </a:cubicBezTo>
                    <a:close/>
                    <a:moveTo>
                      <a:pt x="1527" y="6115"/>
                    </a:moveTo>
                    <a:cubicBezTo>
                      <a:pt x="1515" y="6115"/>
                      <a:pt x="1503" y="6117"/>
                      <a:pt x="1491" y="6119"/>
                    </a:cubicBezTo>
                    <a:cubicBezTo>
                      <a:pt x="1406" y="6139"/>
                      <a:pt x="1349" y="6218"/>
                      <a:pt x="1370" y="6304"/>
                    </a:cubicBezTo>
                    <a:cubicBezTo>
                      <a:pt x="1389" y="6378"/>
                      <a:pt x="1451" y="6429"/>
                      <a:pt x="1522" y="6429"/>
                    </a:cubicBezTo>
                    <a:cubicBezTo>
                      <a:pt x="1534" y="6429"/>
                      <a:pt x="1548" y="6426"/>
                      <a:pt x="1557" y="6423"/>
                    </a:cubicBezTo>
                    <a:cubicBezTo>
                      <a:pt x="1641" y="6403"/>
                      <a:pt x="1695" y="6323"/>
                      <a:pt x="1676" y="6239"/>
                    </a:cubicBezTo>
                    <a:cubicBezTo>
                      <a:pt x="1659" y="6165"/>
                      <a:pt x="1598" y="6115"/>
                      <a:pt x="1527" y="6115"/>
                    </a:cubicBezTo>
                    <a:close/>
                    <a:moveTo>
                      <a:pt x="1797" y="7336"/>
                    </a:moveTo>
                    <a:cubicBezTo>
                      <a:pt x="1785" y="7336"/>
                      <a:pt x="1773" y="7338"/>
                      <a:pt x="1760" y="7341"/>
                    </a:cubicBezTo>
                    <a:cubicBezTo>
                      <a:pt x="1676" y="7359"/>
                      <a:pt x="1622" y="7443"/>
                      <a:pt x="1641" y="7528"/>
                    </a:cubicBezTo>
                    <a:cubicBezTo>
                      <a:pt x="1657" y="7599"/>
                      <a:pt x="1723" y="7650"/>
                      <a:pt x="1792" y="7650"/>
                    </a:cubicBezTo>
                    <a:cubicBezTo>
                      <a:pt x="1804" y="7650"/>
                      <a:pt x="1817" y="7650"/>
                      <a:pt x="1826" y="7647"/>
                    </a:cubicBezTo>
                    <a:cubicBezTo>
                      <a:pt x="1912" y="7629"/>
                      <a:pt x="1965" y="7544"/>
                      <a:pt x="1945" y="7460"/>
                    </a:cubicBezTo>
                    <a:cubicBezTo>
                      <a:pt x="1929" y="7386"/>
                      <a:pt x="1868" y="7336"/>
                      <a:pt x="1797" y="7336"/>
                    </a:cubicBezTo>
                    <a:close/>
                    <a:moveTo>
                      <a:pt x="2065" y="8560"/>
                    </a:moveTo>
                    <a:cubicBezTo>
                      <a:pt x="2054" y="8560"/>
                      <a:pt x="2042" y="8562"/>
                      <a:pt x="2031" y="8564"/>
                    </a:cubicBezTo>
                    <a:cubicBezTo>
                      <a:pt x="1945" y="8582"/>
                      <a:pt x="1891" y="8664"/>
                      <a:pt x="1912" y="8752"/>
                    </a:cubicBezTo>
                    <a:cubicBezTo>
                      <a:pt x="1926" y="8824"/>
                      <a:pt x="1991" y="8874"/>
                      <a:pt x="2064" y="8874"/>
                    </a:cubicBezTo>
                    <a:cubicBezTo>
                      <a:pt x="2074" y="8874"/>
                      <a:pt x="2087" y="8872"/>
                      <a:pt x="2099" y="8872"/>
                    </a:cubicBezTo>
                    <a:cubicBezTo>
                      <a:pt x="2183" y="8849"/>
                      <a:pt x="2237" y="8768"/>
                      <a:pt x="2218" y="8683"/>
                    </a:cubicBezTo>
                    <a:cubicBezTo>
                      <a:pt x="2202" y="8610"/>
                      <a:pt x="2137"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57"/>
            <p:cNvGrpSpPr/>
            <p:nvPr/>
          </p:nvGrpSpPr>
          <p:grpSpPr>
            <a:xfrm>
              <a:off x="2074963" y="4007750"/>
              <a:ext cx="1485761" cy="1168575"/>
              <a:chOff x="2074963" y="4007750"/>
              <a:chExt cx="1485761" cy="1168575"/>
            </a:xfrm>
          </p:grpSpPr>
          <p:sp>
            <p:nvSpPr>
              <p:cNvPr id="1590" name="Google Shape;1590;p57"/>
              <p:cNvSpPr/>
              <p:nvPr/>
            </p:nvSpPr>
            <p:spPr>
              <a:xfrm>
                <a:off x="2074963" y="4539725"/>
                <a:ext cx="919982" cy="606057"/>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7"/>
              <p:cNvSpPr/>
              <p:nvPr/>
            </p:nvSpPr>
            <p:spPr>
              <a:xfrm>
                <a:off x="2540125" y="4572135"/>
                <a:ext cx="1020598" cy="589224"/>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7"/>
              <p:cNvSpPr/>
              <p:nvPr/>
            </p:nvSpPr>
            <p:spPr>
              <a:xfrm>
                <a:off x="2438025" y="4512600"/>
                <a:ext cx="1108925" cy="650475"/>
              </a:xfrm>
              <a:custGeom>
                <a:avLst/>
                <a:gdLst/>
                <a:ahLst/>
                <a:cxnLst/>
                <a:rect l="l" t="t" r="r" b="b"/>
                <a:pathLst>
                  <a:path w="44357" h="26019" extrusionOk="0">
                    <a:moveTo>
                      <a:pt x="44037" y="9315"/>
                    </a:moveTo>
                    <a:lnTo>
                      <a:pt x="15255" y="25933"/>
                    </a:lnTo>
                    <a:cubicBezTo>
                      <a:pt x="15108" y="26019"/>
                      <a:pt x="14924" y="26019"/>
                      <a:pt x="14775" y="25933"/>
                    </a:cubicBezTo>
                    <a:lnTo>
                      <a:pt x="318" y="17531"/>
                    </a:lnTo>
                    <a:cubicBezTo>
                      <a:pt x="1" y="17348"/>
                      <a:pt x="1" y="16888"/>
                      <a:pt x="319" y="16703"/>
                    </a:cubicBezTo>
                    <a:lnTo>
                      <a:pt x="29102" y="87"/>
                    </a:lnTo>
                    <a:cubicBezTo>
                      <a:pt x="29251" y="1"/>
                      <a:pt x="29433" y="2"/>
                      <a:pt x="29582" y="87"/>
                    </a:cubicBezTo>
                    <a:lnTo>
                      <a:pt x="44039" y="8487"/>
                    </a:lnTo>
                    <a:cubicBezTo>
                      <a:pt x="44356" y="8672"/>
                      <a:pt x="44356" y="9131"/>
                      <a:pt x="44037" y="9315"/>
                    </a:cubicBezTo>
                    <a:close/>
                  </a:path>
                </a:pathLst>
              </a:custGeom>
              <a:gradFill>
                <a:gsLst>
                  <a:gs pos="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7"/>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gradFill>
                <a:gsLst>
                  <a:gs pos="0">
                    <a:srgbClr val="0037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7"/>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7"/>
              <p:cNvSpPr/>
              <p:nvPr/>
            </p:nvSpPr>
            <p:spPr>
              <a:xfrm>
                <a:off x="2544875" y="4565250"/>
                <a:ext cx="787200" cy="454125"/>
              </a:xfrm>
              <a:custGeom>
                <a:avLst/>
                <a:gdLst/>
                <a:ahLst/>
                <a:cxnLst/>
                <a:rect l="l" t="t" r="r" b="b"/>
                <a:pathLst>
                  <a:path w="31488" h="18165" extrusionOk="0">
                    <a:moveTo>
                      <a:pt x="11060" y="10604"/>
                    </a:moveTo>
                    <a:lnTo>
                      <a:pt x="11821" y="10164"/>
                    </a:lnTo>
                    <a:cubicBezTo>
                      <a:pt x="11920" y="10108"/>
                      <a:pt x="11920" y="10014"/>
                      <a:pt x="11821" y="9958"/>
                    </a:cubicBezTo>
                    <a:lnTo>
                      <a:pt x="11060" y="9518"/>
                    </a:lnTo>
                    <a:cubicBezTo>
                      <a:pt x="10960" y="9461"/>
                      <a:pt x="10799" y="9461"/>
                      <a:pt x="10700" y="9518"/>
                    </a:cubicBezTo>
                    <a:lnTo>
                      <a:pt x="9938" y="9958"/>
                    </a:lnTo>
                    <a:cubicBezTo>
                      <a:pt x="9839" y="10014"/>
                      <a:pt x="9839" y="10108"/>
                      <a:pt x="9938" y="10164"/>
                    </a:cubicBezTo>
                    <a:lnTo>
                      <a:pt x="10699" y="10604"/>
                    </a:lnTo>
                    <a:cubicBezTo>
                      <a:pt x="10799" y="10662"/>
                      <a:pt x="10960" y="10662"/>
                      <a:pt x="11060" y="10604"/>
                    </a:cubicBezTo>
                    <a:close/>
                    <a:moveTo>
                      <a:pt x="9381" y="9723"/>
                    </a:moveTo>
                    <a:lnTo>
                      <a:pt x="10300" y="9195"/>
                    </a:lnTo>
                    <a:cubicBezTo>
                      <a:pt x="10357" y="9162"/>
                      <a:pt x="10357" y="9110"/>
                      <a:pt x="10300" y="9077"/>
                    </a:cubicBezTo>
                    <a:lnTo>
                      <a:pt x="9383" y="8547"/>
                    </a:lnTo>
                    <a:cubicBezTo>
                      <a:pt x="9327" y="8514"/>
                      <a:pt x="9235" y="8514"/>
                      <a:pt x="9180" y="8547"/>
                    </a:cubicBezTo>
                    <a:lnTo>
                      <a:pt x="8263" y="9077"/>
                    </a:lnTo>
                    <a:cubicBezTo>
                      <a:pt x="8207" y="9110"/>
                      <a:pt x="8207" y="9162"/>
                      <a:pt x="8263" y="9195"/>
                    </a:cubicBezTo>
                    <a:lnTo>
                      <a:pt x="9180" y="9725"/>
                    </a:lnTo>
                    <a:cubicBezTo>
                      <a:pt x="9234" y="9756"/>
                      <a:pt x="9324" y="9756"/>
                      <a:pt x="9381" y="9723"/>
                    </a:cubicBezTo>
                    <a:close/>
                    <a:moveTo>
                      <a:pt x="12579" y="11574"/>
                    </a:moveTo>
                    <a:lnTo>
                      <a:pt x="13500" y="11043"/>
                    </a:lnTo>
                    <a:cubicBezTo>
                      <a:pt x="13556" y="11012"/>
                      <a:pt x="13556" y="10960"/>
                      <a:pt x="13500" y="10926"/>
                    </a:cubicBezTo>
                    <a:lnTo>
                      <a:pt x="12581" y="10395"/>
                    </a:lnTo>
                    <a:cubicBezTo>
                      <a:pt x="12527" y="10362"/>
                      <a:pt x="12436" y="10362"/>
                      <a:pt x="12380" y="10395"/>
                    </a:cubicBezTo>
                    <a:lnTo>
                      <a:pt x="11460" y="10925"/>
                    </a:lnTo>
                    <a:cubicBezTo>
                      <a:pt x="11406" y="10956"/>
                      <a:pt x="11406" y="11009"/>
                      <a:pt x="11460" y="11042"/>
                    </a:cubicBezTo>
                    <a:lnTo>
                      <a:pt x="12379" y="11573"/>
                    </a:lnTo>
                    <a:cubicBezTo>
                      <a:pt x="12435" y="11608"/>
                      <a:pt x="12524" y="11608"/>
                      <a:pt x="12579" y="11574"/>
                    </a:cubicBezTo>
                    <a:close/>
                    <a:moveTo>
                      <a:pt x="14264" y="12451"/>
                    </a:moveTo>
                    <a:lnTo>
                      <a:pt x="15017" y="12016"/>
                    </a:lnTo>
                    <a:cubicBezTo>
                      <a:pt x="15118" y="11959"/>
                      <a:pt x="15118" y="11864"/>
                      <a:pt x="15017" y="11804"/>
                    </a:cubicBezTo>
                    <a:lnTo>
                      <a:pt x="14265" y="11370"/>
                    </a:lnTo>
                    <a:cubicBezTo>
                      <a:pt x="14164" y="11311"/>
                      <a:pt x="13998" y="11311"/>
                      <a:pt x="13897" y="11370"/>
                    </a:cubicBezTo>
                    <a:lnTo>
                      <a:pt x="13144" y="11804"/>
                    </a:lnTo>
                    <a:cubicBezTo>
                      <a:pt x="13042" y="11862"/>
                      <a:pt x="13042" y="11957"/>
                      <a:pt x="13144" y="12016"/>
                    </a:cubicBezTo>
                    <a:lnTo>
                      <a:pt x="13896" y="12451"/>
                    </a:lnTo>
                    <a:cubicBezTo>
                      <a:pt x="13997" y="12511"/>
                      <a:pt x="14162" y="12511"/>
                      <a:pt x="14264" y="12451"/>
                    </a:cubicBezTo>
                    <a:close/>
                    <a:moveTo>
                      <a:pt x="12701" y="9658"/>
                    </a:moveTo>
                    <a:lnTo>
                      <a:pt x="13463" y="9219"/>
                    </a:lnTo>
                    <a:cubicBezTo>
                      <a:pt x="13563" y="9162"/>
                      <a:pt x="13563" y="9068"/>
                      <a:pt x="13463" y="9011"/>
                    </a:cubicBezTo>
                    <a:lnTo>
                      <a:pt x="12703" y="8571"/>
                    </a:lnTo>
                    <a:cubicBezTo>
                      <a:pt x="12603" y="8514"/>
                      <a:pt x="12442" y="8513"/>
                      <a:pt x="12342" y="8571"/>
                    </a:cubicBezTo>
                    <a:lnTo>
                      <a:pt x="11581" y="9011"/>
                    </a:lnTo>
                    <a:cubicBezTo>
                      <a:pt x="11482" y="9068"/>
                      <a:pt x="11482" y="9161"/>
                      <a:pt x="11581" y="9217"/>
                    </a:cubicBezTo>
                    <a:lnTo>
                      <a:pt x="12342" y="9656"/>
                    </a:lnTo>
                    <a:cubicBezTo>
                      <a:pt x="12441" y="9715"/>
                      <a:pt x="12600" y="9716"/>
                      <a:pt x="12701" y="9658"/>
                    </a:cubicBezTo>
                    <a:close/>
                    <a:moveTo>
                      <a:pt x="14220" y="10629"/>
                    </a:moveTo>
                    <a:lnTo>
                      <a:pt x="15142" y="10098"/>
                    </a:lnTo>
                    <a:cubicBezTo>
                      <a:pt x="15197" y="10067"/>
                      <a:pt x="15197" y="10015"/>
                      <a:pt x="15142" y="9983"/>
                    </a:cubicBezTo>
                    <a:lnTo>
                      <a:pt x="14223" y="9451"/>
                    </a:lnTo>
                    <a:cubicBezTo>
                      <a:pt x="14168" y="9419"/>
                      <a:pt x="14077" y="9418"/>
                      <a:pt x="14022" y="9451"/>
                    </a:cubicBezTo>
                    <a:lnTo>
                      <a:pt x="13102" y="9983"/>
                    </a:lnTo>
                    <a:cubicBezTo>
                      <a:pt x="13046" y="10014"/>
                      <a:pt x="13046" y="10066"/>
                      <a:pt x="13102" y="10098"/>
                    </a:cubicBezTo>
                    <a:lnTo>
                      <a:pt x="14021" y="10631"/>
                    </a:lnTo>
                    <a:cubicBezTo>
                      <a:pt x="14075" y="10662"/>
                      <a:pt x="14165" y="10662"/>
                      <a:pt x="14220" y="10629"/>
                    </a:cubicBezTo>
                    <a:close/>
                    <a:moveTo>
                      <a:pt x="15904" y="11507"/>
                    </a:moveTo>
                    <a:lnTo>
                      <a:pt x="16658" y="11072"/>
                    </a:lnTo>
                    <a:cubicBezTo>
                      <a:pt x="16760" y="11013"/>
                      <a:pt x="16760" y="10918"/>
                      <a:pt x="16658" y="10858"/>
                    </a:cubicBezTo>
                    <a:lnTo>
                      <a:pt x="15905" y="10424"/>
                    </a:lnTo>
                    <a:cubicBezTo>
                      <a:pt x="15804" y="10364"/>
                      <a:pt x="15640" y="10364"/>
                      <a:pt x="15538" y="10424"/>
                    </a:cubicBezTo>
                    <a:lnTo>
                      <a:pt x="14784" y="10858"/>
                    </a:lnTo>
                    <a:cubicBezTo>
                      <a:pt x="14683" y="10917"/>
                      <a:pt x="14683" y="11012"/>
                      <a:pt x="14784" y="11069"/>
                    </a:cubicBezTo>
                    <a:lnTo>
                      <a:pt x="15536" y="11504"/>
                    </a:lnTo>
                    <a:cubicBezTo>
                      <a:pt x="15637" y="11564"/>
                      <a:pt x="15803" y="11564"/>
                      <a:pt x="15904" y="11507"/>
                    </a:cubicBezTo>
                    <a:close/>
                    <a:moveTo>
                      <a:pt x="12622" y="13397"/>
                    </a:moveTo>
                    <a:lnTo>
                      <a:pt x="13376" y="12962"/>
                    </a:lnTo>
                    <a:cubicBezTo>
                      <a:pt x="13477" y="12904"/>
                      <a:pt x="13477" y="12809"/>
                      <a:pt x="13376" y="12750"/>
                    </a:cubicBezTo>
                    <a:lnTo>
                      <a:pt x="12623" y="12316"/>
                    </a:lnTo>
                    <a:cubicBezTo>
                      <a:pt x="12522" y="12258"/>
                      <a:pt x="12357" y="12258"/>
                      <a:pt x="12256" y="12316"/>
                    </a:cubicBezTo>
                    <a:lnTo>
                      <a:pt x="11502" y="12750"/>
                    </a:lnTo>
                    <a:cubicBezTo>
                      <a:pt x="11401" y="12809"/>
                      <a:pt x="11401" y="12904"/>
                      <a:pt x="11502" y="12964"/>
                    </a:cubicBezTo>
                    <a:lnTo>
                      <a:pt x="12254" y="13399"/>
                    </a:lnTo>
                    <a:cubicBezTo>
                      <a:pt x="12355" y="13457"/>
                      <a:pt x="12519" y="13457"/>
                      <a:pt x="12622" y="13397"/>
                    </a:cubicBezTo>
                    <a:close/>
                    <a:moveTo>
                      <a:pt x="2817" y="13509"/>
                    </a:moveTo>
                    <a:lnTo>
                      <a:pt x="3735" y="12980"/>
                    </a:lnTo>
                    <a:cubicBezTo>
                      <a:pt x="3793" y="12948"/>
                      <a:pt x="3793" y="12896"/>
                      <a:pt x="3735" y="12862"/>
                    </a:cubicBezTo>
                    <a:lnTo>
                      <a:pt x="2818" y="12332"/>
                    </a:lnTo>
                    <a:cubicBezTo>
                      <a:pt x="2762" y="12300"/>
                      <a:pt x="2670" y="12300"/>
                      <a:pt x="2614" y="12332"/>
                    </a:cubicBezTo>
                    <a:lnTo>
                      <a:pt x="1696" y="12862"/>
                    </a:lnTo>
                    <a:cubicBezTo>
                      <a:pt x="1639" y="12896"/>
                      <a:pt x="1639" y="12948"/>
                      <a:pt x="1696" y="12980"/>
                    </a:cubicBezTo>
                    <a:lnTo>
                      <a:pt x="2613" y="13510"/>
                    </a:lnTo>
                    <a:cubicBezTo>
                      <a:pt x="2669" y="13540"/>
                      <a:pt x="2761" y="13540"/>
                      <a:pt x="2817" y="13509"/>
                    </a:cubicBezTo>
                    <a:close/>
                    <a:moveTo>
                      <a:pt x="7741" y="10670"/>
                    </a:moveTo>
                    <a:lnTo>
                      <a:pt x="8659" y="10142"/>
                    </a:lnTo>
                    <a:cubicBezTo>
                      <a:pt x="8715" y="10109"/>
                      <a:pt x="8715" y="10057"/>
                      <a:pt x="8659" y="10024"/>
                    </a:cubicBezTo>
                    <a:lnTo>
                      <a:pt x="7742" y="9494"/>
                    </a:lnTo>
                    <a:cubicBezTo>
                      <a:pt x="7685" y="9461"/>
                      <a:pt x="7594" y="9461"/>
                      <a:pt x="7539" y="9494"/>
                    </a:cubicBezTo>
                    <a:lnTo>
                      <a:pt x="6622" y="10023"/>
                    </a:lnTo>
                    <a:cubicBezTo>
                      <a:pt x="6565" y="10055"/>
                      <a:pt x="6565" y="10108"/>
                      <a:pt x="6622" y="10140"/>
                    </a:cubicBezTo>
                    <a:lnTo>
                      <a:pt x="7539" y="10670"/>
                    </a:lnTo>
                    <a:cubicBezTo>
                      <a:pt x="7593" y="10702"/>
                      <a:pt x="7684" y="10704"/>
                      <a:pt x="7741" y="10670"/>
                    </a:cubicBezTo>
                    <a:close/>
                    <a:moveTo>
                      <a:pt x="7285" y="17029"/>
                    </a:moveTo>
                    <a:lnTo>
                      <a:pt x="6542" y="17455"/>
                    </a:lnTo>
                    <a:cubicBezTo>
                      <a:pt x="6439" y="17515"/>
                      <a:pt x="6439" y="17614"/>
                      <a:pt x="6542" y="17674"/>
                    </a:cubicBezTo>
                    <a:lnTo>
                      <a:pt x="7285" y="18103"/>
                    </a:lnTo>
                    <a:cubicBezTo>
                      <a:pt x="7388" y="18164"/>
                      <a:pt x="7559" y="18164"/>
                      <a:pt x="7662" y="18103"/>
                    </a:cubicBezTo>
                    <a:lnTo>
                      <a:pt x="8406" y="17676"/>
                    </a:lnTo>
                    <a:cubicBezTo>
                      <a:pt x="8510" y="17616"/>
                      <a:pt x="8510" y="17518"/>
                      <a:pt x="8406" y="17458"/>
                    </a:cubicBezTo>
                    <a:lnTo>
                      <a:pt x="7665" y="17029"/>
                    </a:lnTo>
                    <a:cubicBezTo>
                      <a:pt x="7560" y="16969"/>
                      <a:pt x="7391" y="16969"/>
                      <a:pt x="7285" y="17029"/>
                    </a:cubicBezTo>
                    <a:close/>
                    <a:moveTo>
                      <a:pt x="1176" y="14455"/>
                    </a:moveTo>
                    <a:lnTo>
                      <a:pt x="2095" y="13925"/>
                    </a:lnTo>
                    <a:cubicBezTo>
                      <a:pt x="2151" y="13892"/>
                      <a:pt x="2151" y="13839"/>
                      <a:pt x="2095" y="13807"/>
                    </a:cubicBezTo>
                    <a:lnTo>
                      <a:pt x="1177" y="13277"/>
                    </a:lnTo>
                    <a:cubicBezTo>
                      <a:pt x="1120" y="13244"/>
                      <a:pt x="1030" y="13244"/>
                      <a:pt x="975" y="13277"/>
                    </a:cubicBezTo>
                    <a:lnTo>
                      <a:pt x="58" y="13807"/>
                    </a:lnTo>
                    <a:cubicBezTo>
                      <a:pt x="0" y="13839"/>
                      <a:pt x="0" y="13892"/>
                      <a:pt x="58" y="13925"/>
                    </a:cubicBezTo>
                    <a:lnTo>
                      <a:pt x="975" y="14455"/>
                    </a:lnTo>
                    <a:cubicBezTo>
                      <a:pt x="1029" y="14487"/>
                      <a:pt x="1119" y="14487"/>
                      <a:pt x="1176" y="14455"/>
                    </a:cubicBezTo>
                    <a:close/>
                    <a:moveTo>
                      <a:pt x="9418" y="11551"/>
                    </a:moveTo>
                    <a:lnTo>
                      <a:pt x="10181" y="11111"/>
                    </a:lnTo>
                    <a:cubicBezTo>
                      <a:pt x="10281" y="11055"/>
                      <a:pt x="10281" y="10961"/>
                      <a:pt x="10181" y="10905"/>
                    </a:cubicBezTo>
                    <a:lnTo>
                      <a:pt x="9419" y="10465"/>
                    </a:lnTo>
                    <a:cubicBezTo>
                      <a:pt x="9321" y="10407"/>
                      <a:pt x="9160" y="10407"/>
                      <a:pt x="9061" y="10465"/>
                    </a:cubicBezTo>
                    <a:lnTo>
                      <a:pt x="8300" y="10905"/>
                    </a:lnTo>
                    <a:cubicBezTo>
                      <a:pt x="8201" y="10961"/>
                      <a:pt x="8201" y="11055"/>
                      <a:pt x="8300" y="11111"/>
                    </a:cubicBezTo>
                    <a:lnTo>
                      <a:pt x="9061" y="11551"/>
                    </a:lnTo>
                    <a:cubicBezTo>
                      <a:pt x="9159" y="11608"/>
                      <a:pt x="9319" y="11608"/>
                      <a:pt x="9418" y="11551"/>
                    </a:cubicBezTo>
                    <a:close/>
                    <a:moveTo>
                      <a:pt x="11022" y="8778"/>
                    </a:moveTo>
                    <a:lnTo>
                      <a:pt x="11942" y="8249"/>
                    </a:lnTo>
                    <a:cubicBezTo>
                      <a:pt x="11998" y="8216"/>
                      <a:pt x="11998" y="8165"/>
                      <a:pt x="11942" y="8131"/>
                    </a:cubicBezTo>
                    <a:lnTo>
                      <a:pt x="11025" y="7601"/>
                    </a:lnTo>
                    <a:cubicBezTo>
                      <a:pt x="10968" y="7569"/>
                      <a:pt x="10878" y="7569"/>
                      <a:pt x="10822" y="7601"/>
                    </a:cubicBezTo>
                    <a:lnTo>
                      <a:pt x="9904" y="8130"/>
                    </a:lnTo>
                    <a:cubicBezTo>
                      <a:pt x="9847" y="8162"/>
                      <a:pt x="9847" y="8215"/>
                      <a:pt x="9904" y="8248"/>
                    </a:cubicBezTo>
                    <a:lnTo>
                      <a:pt x="10822" y="8778"/>
                    </a:lnTo>
                    <a:cubicBezTo>
                      <a:pt x="10875" y="8810"/>
                      <a:pt x="10966" y="8810"/>
                      <a:pt x="11022" y="8778"/>
                    </a:cubicBezTo>
                    <a:close/>
                    <a:moveTo>
                      <a:pt x="10937" y="12522"/>
                    </a:moveTo>
                    <a:lnTo>
                      <a:pt x="11859" y="11990"/>
                    </a:lnTo>
                    <a:cubicBezTo>
                      <a:pt x="11914" y="11959"/>
                      <a:pt x="11914" y="11907"/>
                      <a:pt x="11859" y="11874"/>
                    </a:cubicBezTo>
                    <a:lnTo>
                      <a:pt x="10941" y="11342"/>
                    </a:lnTo>
                    <a:cubicBezTo>
                      <a:pt x="10886" y="11311"/>
                      <a:pt x="10797" y="11311"/>
                      <a:pt x="10740" y="11342"/>
                    </a:cubicBezTo>
                    <a:lnTo>
                      <a:pt x="9819" y="11874"/>
                    </a:lnTo>
                    <a:cubicBezTo>
                      <a:pt x="9764" y="11906"/>
                      <a:pt x="9764" y="11957"/>
                      <a:pt x="9819" y="11990"/>
                    </a:cubicBezTo>
                    <a:lnTo>
                      <a:pt x="10738" y="12522"/>
                    </a:lnTo>
                    <a:cubicBezTo>
                      <a:pt x="10793" y="12553"/>
                      <a:pt x="10882" y="12553"/>
                      <a:pt x="10937" y="12522"/>
                    </a:cubicBezTo>
                    <a:close/>
                    <a:moveTo>
                      <a:pt x="20828" y="8667"/>
                    </a:moveTo>
                    <a:lnTo>
                      <a:pt x="21581" y="8233"/>
                    </a:lnTo>
                    <a:cubicBezTo>
                      <a:pt x="21682" y="8174"/>
                      <a:pt x="21682" y="8079"/>
                      <a:pt x="21581" y="8021"/>
                    </a:cubicBezTo>
                    <a:lnTo>
                      <a:pt x="20829" y="7586"/>
                    </a:lnTo>
                    <a:cubicBezTo>
                      <a:pt x="20728" y="7529"/>
                      <a:pt x="20563" y="7529"/>
                      <a:pt x="20461" y="7586"/>
                    </a:cubicBezTo>
                    <a:lnTo>
                      <a:pt x="19708" y="8021"/>
                    </a:lnTo>
                    <a:cubicBezTo>
                      <a:pt x="19607" y="8079"/>
                      <a:pt x="19607" y="8174"/>
                      <a:pt x="19708" y="8234"/>
                    </a:cubicBezTo>
                    <a:lnTo>
                      <a:pt x="20460" y="8669"/>
                    </a:lnTo>
                    <a:cubicBezTo>
                      <a:pt x="20561" y="8726"/>
                      <a:pt x="20727" y="8726"/>
                      <a:pt x="20828" y="8667"/>
                    </a:cubicBezTo>
                    <a:close/>
                    <a:moveTo>
                      <a:pt x="17625" y="6820"/>
                    </a:moveTo>
                    <a:lnTo>
                      <a:pt x="18386" y="6380"/>
                    </a:lnTo>
                    <a:cubicBezTo>
                      <a:pt x="18485" y="6324"/>
                      <a:pt x="18485" y="6230"/>
                      <a:pt x="18386" y="6172"/>
                    </a:cubicBezTo>
                    <a:lnTo>
                      <a:pt x="17625" y="5732"/>
                    </a:lnTo>
                    <a:cubicBezTo>
                      <a:pt x="17524" y="5675"/>
                      <a:pt x="17364" y="5675"/>
                      <a:pt x="17264" y="5732"/>
                    </a:cubicBezTo>
                    <a:lnTo>
                      <a:pt x="16502" y="6172"/>
                    </a:lnTo>
                    <a:cubicBezTo>
                      <a:pt x="16403" y="6229"/>
                      <a:pt x="16403" y="6322"/>
                      <a:pt x="16502" y="6379"/>
                    </a:cubicBezTo>
                    <a:lnTo>
                      <a:pt x="17264" y="6818"/>
                    </a:lnTo>
                    <a:cubicBezTo>
                      <a:pt x="17364" y="6878"/>
                      <a:pt x="17524" y="6878"/>
                      <a:pt x="17625" y="6820"/>
                    </a:cubicBezTo>
                    <a:close/>
                    <a:moveTo>
                      <a:pt x="19145" y="7791"/>
                    </a:moveTo>
                    <a:lnTo>
                      <a:pt x="20066" y="7260"/>
                    </a:lnTo>
                    <a:cubicBezTo>
                      <a:pt x="20121" y="7229"/>
                      <a:pt x="20121" y="7177"/>
                      <a:pt x="20066" y="7144"/>
                    </a:cubicBezTo>
                    <a:lnTo>
                      <a:pt x="19146" y="6612"/>
                    </a:lnTo>
                    <a:cubicBezTo>
                      <a:pt x="19091" y="6581"/>
                      <a:pt x="19002" y="6581"/>
                      <a:pt x="18946" y="6612"/>
                    </a:cubicBezTo>
                    <a:lnTo>
                      <a:pt x="18025" y="7144"/>
                    </a:lnTo>
                    <a:cubicBezTo>
                      <a:pt x="17970" y="7176"/>
                      <a:pt x="17970" y="7227"/>
                      <a:pt x="18025" y="7259"/>
                    </a:cubicBezTo>
                    <a:lnTo>
                      <a:pt x="18943" y="7791"/>
                    </a:lnTo>
                    <a:cubicBezTo>
                      <a:pt x="18999" y="7822"/>
                      <a:pt x="19089" y="7823"/>
                      <a:pt x="19145" y="7791"/>
                    </a:cubicBezTo>
                    <a:close/>
                    <a:moveTo>
                      <a:pt x="15946" y="5939"/>
                    </a:moveTo>
                    <a:lnTo>
                      <a:pt x="16864" y="5409"/>
                    </a:lnTo>
                    <a:cubicBezTo>
                      <a:pt x="16922" y="5377"/>
                      <a:pt x="16922" y="5324"/>
                      <a:pt x="16864" y="5291"/>
                    </a:cubicBezTo>
                    <a:lnTo>
                      <a:pt x="15947" y="4761"/>
                    </a:lnTo>
                    <a:cubicBezTo>
                      <a:pt x="15892" y="4729"/>
                      <a:pt x="15801" y="4729"/>
                      <a:pt x="15745" y="4761"/>
                    </a:cubicBezTo>
                    <a:lnTo>
                      <a:pt x="14826" y="5290"/>
                    </a:lnTo>
                    <a:cubicBezTo>
                      <a:pt x="14769" y="5323"/>
                      <a:pt x="14769" y="5374"/>
                      <a:pt x="14826" y="5408"/>
                    </a:cubicBezTo>
                    <a:lnTo>
                      <a:pt x="15743" y="5938"/>
                    </a:lnTo>
                    <a:cubicBezTo>
                      <a:pt x="15798" y="5973"/>
                      <a:pt x="15890" y="5973"/>
                      <a:pt x="15946" y="5939"/>
                    </a:cubicBezTo>
                    <a:close/>
                    <a:moveTo>
                      <a:pt x="22547" y="3981"/>
                    </a:moveTo>
                    <a:lnTo>
                      <a:pt x="23309" y="3542"/>
                    </a:lnTo>
                    <a:cubicBezTo>
                      <a:pt x="23409" y="3484"/>
                      <a:pt x="23409" y="3391"/>
                      <a:pt x="23309" y="3334"/>
                    </a:cubicBezTo>
                    <a:lnTo>
                      <a:pt x="22547" y="2894"/>
                    </a:lnTo>
                    <a:cubicBezTo>
                      <a:pt x="22448" y="2836"/>
                      <a:pt x="22288" y="2836"/>
                      <a:pt x="22188" y="2894"/>
                    </a:cubicBezTo>
                    <a:lnTo>
                      <a:pt x="21426" y="3334"/>
                    </a:lnTo>
                    <a:cubicBezTo>
                      <a:pt x="21326" y="3391"/>
                      <a:pt x="21326" y="3484"/>
                      <a:pt x="21426" y="3540"/>
                    </a:cubicBezTo>
                    <a:lnTo>
                      <a:pt x="22188" y="3979"/>
                    </a:lnTo>
                    <a:cubicBezTo>
                      <a:pt x="22288" y="4039"/>
                      <a:pt x="22448" y="4039"/>
                      <a:pt x="22547" y="3981"/>
                    </a:cubicBezTo>
                    <a:close/>
                    <a:moveTo>
                      <a:pt x="24069" y="4952"/>
                    </a:moveTo>
                    <a:lnTo>
                      <a:pt x="24989" y="4421"/>
                    </a:lnTo>
                    <a:cubicBezTo>
                      <a:pt x="25043" y="4389"/>
                      <a:pt x="25043" y="4338"/>
                      <a:pt x="24989" y="4306"/>
                    </a:cubicBezTo>
                    <a:lnTo>
                      <a:pt x="24070" y="3774"/>
                    </a:lnTo>
                    <a:cubicBezTo>
                      <a:pt x="24015" y="3742"/>
                      <a:pt x="23926" y="3742"/>
                      <a:pt x="23870" y="3774"/>
                    </a:cubicBezTo>
                    <a:lnTo>
                      <a:pt x="22950" y="4305"/>
                    </a:lnTo>
                    <a:cubicBezTo>
                      <a:pt x="22895" y="4336"/>
                      <a:pt x="22895" y="4389"/>
                      <a:pt x="22950" y="4420"/>
                    </a:cubicBezTo>
                    <a:lnTo>
                      <a:pt x="23869" y="4952"/>
                    </a:lnTo>
                    <a:cubicBezTo>
                      <a:pt x="23922" y="4985"/>
                      <a:pt x="24013" y="4985"/>
                      <a:pt x="24069" y="4952"/>
                    </a:cubicBezTo>
                    <a:close/>
                    <a:moveTo>
                      <a:pt x="20870" y="3101"/>
                    </a:moveTo>
                    <a:lnTo>
                      <a:pt x="21788" y="2572"/>
                    </a:lnTo>
                    <a:cubicBezTo>
                      <a:pt x="21844" y="2539"/>
                      <a:pt x="21844" y="2488"/>
                      <a:pt x="21788" y="2454"/>
                    </a:cubicBezTo>
                    <a:lnTo>
                      <a:pt x="20871" y="1924"/>
                    </a:lnTo>
                    <a:cubicBezTo>
                      <a:pt x="20814" y="1892"/>
                      <a:pt x="20723" y="1892"/>
                      <a:pt x="20669" y="1924"/>
                    </a:cubicBezTo>
                    <a:lnTo>
                      <a:pt x="19751" y="2453"/>
                    </a:lnTo>
                    <a:cubicBezTo>
                      <a:pt x="19694" y="2485"/>
                      <a:pt x="19694" y="2538"/>
                      <a:pt x="19751" y="2571"/>
                    </a:cubicBezTo>
                    <a:lnTo>
                      <a:pt x="20669" y="3101"/>
                    </a:lnTo>
                    <a:cubicBezTo>
                      <a:pt x="20722" y="3133"/>
                      <a:pt x="20813" y="3133"/>
                      <a:pt x="20870" y="3101"/>
                    </a:cubicBezTo>
                    <a:close/>
                    <a:moveTo>
                      <a:pt x="5690" y="16101"/>
                    </a:moveTo>
                    <a:lnTo>
                      <a:pt x="4937" y="16534"/>
                    </a:lnTo>
                    <a:cubicBezTo>
                      <a:pt x="4836" y="16591"/>
                      <a:pt x="4836" y="16687"/>
                      <a:pt x="4937" y="16746"/>
                    </a:cubicBezTo>
                    <a:lnTo>
                      <a:pt x="5689" y="17181"/>
                    </a:lnTo>
                    <a:cubicBezTo>
                      <a:pt x="5791" y="17240"/>
                      <a:pt x="5956" y="17241"/>
                      <a:pt x="6057" y="17181"/>
                    </a:cubicBezTo>
                    <a:lnTo>
                      <a:pt x="6810" y="16746"/>
                    </a:lnTo>
                    <a:cubicBezTo>
                      <a:pt x="6912" y="16689"/>
                      <a:pt x="6912" y="16594"/>
                      <a:pt x="6810" y="16535"/>
                    </a:cubicBezTo>
                    <a:lnTo>
                      <a:pt x="6059" y="16101"/>
                    </a:lnTo>
                    <a:cubicBezTo>
                      <a:pt x="5956" y="16042"/>
                      <a:pt x="5793" y="16042"/>
                      <a:pt x="5690" y="16101"/>
                    </a:cubicBezTo>
                    <a:close/>
                    <a:moveTo>
                      <a:pt x="15863" y="9684"/>
                    </a:moveTo>
                    <a:lnTo>
                      <a:pt x="16783" y="9151"/>
                    </a:lnTo>
                    <a:cubicBezTo>
                      <a:pt x="16838" y="9120"/>
                      <a:pt x="16838" y="9068"/>
                      <a:pt x="16783" y="9036"/>
                    </a:cubicBezTo>
                    <a:lnTo>
                      <a:pt x="15863" y="8504"/>
                    </a:lnTo>
                    <a:cubicBezTo>
                      <a:pt x="15808" y="8472"/>
                      <a:pt x="15718" y="8471"/>
                      <a:pt x="15661" y="8504"/>
                    </a:cubicBezTo>
                    <a:lnTo>
                      <a:pt x="14741" y="9036"/>
                    </a:lnTo>
                    <a:cubicBezTo>
                      <a:pt x="14685" y="9067"/>
                      <a:pt x="14685" y="9119"/>
                      <a:pt x="14741" y="9151"/>
                    </a:cubicBezTo>
                    <a:lnTo>
                      <a:pt x="15661" y="9684"/>
                    </a:lnTo>
                    <a:cubicBezTo>
                      <a:pt x="15717" y="9715"/>
                      <a:pt x="15807" y="9715"/>
                      <a:pt x="15863" y="9684"/>
                    </a:cubicBezTo>
                    <a:close/>
                    <a:moveTo>
                      <a:pt x="14342" y="8713"/>
                    </a:moveTo>
                    <a:lnTo>
                      <a:pt x="15105" y="8273"/>
                    </a:lnTo>
                    <a:cubicBezTo>
                      <a:pt x="15205" y="8216"/>
                      <a:pt x="15205" y="8123"/>
                      <a:pt x="15105" y="8066"/>
                    </a:cubicBezTo>
                    <a:lnTo>
                      <a:pt x="14343" y="7626"/>
                    </a:lnTo>
                    <a:cubicBezTo>
                      <a:pt x="14243" y="7570"/>
                      <a:pt x="14083" y="7569"/>
                      <a:pt x="13984" y="7626"/>
                    </a:cubicBezTo>
                    <a:lnTo>
                      <a:pt x="13222" y="8066"/>
                    </a:lnTo>
                    <a:cubicBezTo>
                      <a:pt x="13122" y="8123"/>
                      <a:pt x="13122" y="8216"/>
                      <a:pt x="13222" y="8273"/>
                    </a:cubicBezTo>
                    <a:lnTo>
                      <a:pt x="13984" y="8713"/>
                    </a:lnTo>
                    <a:cubicBezTo>
                      <a:pt x="14081" y="8769"/>
                      <a:pt x="14242" y="8769"/>
                      <a:pt x="14342" y="8713"/>
                    </a:cubicBezTo>
                    <a:close/>
                    <a:moveTo>
                      <a:pt x="17546" y="10561"/>
                    </a:moveTo>
                    <a:lnTo>
                      <a:pt x="18299" y="10126"/>
                    </a:lnTo>
                    <a:cubicBezTo>
                      <a:pt x="18400" y="10067"/>
                      <a:pt x="18400" y="9972"/>
                      <a:pt x="18299" y="9912"/>
                    </a:cubicBezTo>
                    <a:lnTo>
                      <a:pt x="17547" y="9478"/>
                    </a:lnTo>
                    <a:cubicBezTo>
                      <a:pt x="17446" y="9419"/>
                      <a:pt x="17280" y="9419"/>
                      <a:pt x="17179" y="9478"/>
                    </a:cubicBezTo>
                    <a:lnTo>
                      <a:pt x="16426" y="9912"/>
                    </a:lnTo>
                    <a:cubicBezTo>
                      <a:pt x="16324" y="9971"/>
                      <a:pt x="16324" y="10066"/>
                      <a:pt x="16426" y="10125"/>
                    </a:cubicBezTo>
                    <a:lnTo>
                      <a:pt x="17178" y="10559"/>
                    </a:lnTo>
                    <a:cubicBezTo>
                      <a:pt x="17279" y="10619"/>
                      <a:pt x="17445" y="10619"/>
                      <a:pt x="17546" y="10561"/>
                    </a:cubicBezTo>
                    <a:close/>
                    <a:moveTo>
                      <a:pt x="12664" y="7832"/>
                    </a:moveTo>
                    <a:lnTo>
                      <a:pt x="13582" y="7303"/>
                    </a:lnTo>
                    <a:cubicBezTo>
                      <a:pt x="13639" y="7271"/>
                      <a:pt x="13639" y="7219"/>
                      <a:pt x="13582" y="7185"/>
                    </a:cubicBezTo>
                    <a:lnTo>
                      <a:pt x="12665" y="6655"/>
                    </a:lnTo>
                    <a:cubicBezTo>
                      <a:pt x="12609" y="6623"/>
                      <a:pt x="12518" y="6623"/>
                      <a:pt x="12462" y="6655"/>
                    </a:cubicBezTo>
                    <a:lnTo>
                      <a:pt x="11544" y="7184"/>
                    </a:lnTo>
                    <a:cubicBezTo>
                      <a:pt x="11487" y="7218"/>
                      <a:pt x="11487" y="7269"/>
                      <a:pt x="11544" y="7302"/>
                    </a:cubicBezTo>
                    <a:lnTo>
                      <a:pt x="12461" y="7832"/>
                    </a:lnTo>
                    <a:cubicBezTo>
                      <a:pt x="12516" y="7864"/>
                      <a:pt x="12608" y="7864"/>
                      <a:pt x="12664" y="7832"/>
                    </a:cubicBezTo>
                    <a:close/>
                    <a:moveTo>
                      <a:pt x="17504" y="8737"/>
                    </a:moveTo>
                    <a:lnTo>
                      <a:pt x="18424" y="8206"/>
                    </a:lnTo>
                    <a:cubicBezTo>
                      <a:pt x="18479" y="8174"/>
                      <a:pt x="18479" y="8123"/>
                      <a:pt x="18424" y="8090"/>
                    </a:cubicBezTo>
                    <a:lnTo>
                      <a:pt x="17504" y="7558"/>
                    </a:lnTo>
                    <a:cubicBezTo>
                      <a:pt x="17448" y="7527"/>
                      <a:pt x="17359" y="7527"/>
                      <a:pt x="17303" y="7558"/>
                    </a:cubicBezTo>
                    <a:lnTo>
                      <a:pt x="16382" y="8090"/>
                    </a:lnTo>
                    <a:cubicBezTo>
                      <a:pt x="16327" y="8121"/>
                      <a:pt x="16327" y="8173"/>
                      <a:pt x="16382" y="8206"/>
                    </a:cubicBezTo>
                    <a:lnTo>
                      <a:pt x="17303" y="8738"/>
                    </a:lnTo>
                    <a:cubicBezTo>
                      <a:pt x="17358" y="8769"/>
                      <a:pt x="17447" y="8769"/>
                      <a:pt x="17504" y="8737"/>
                    </a:cubicBezTo>
                    <a:close/>
                    <a:moveTo>
                      <a:pt x="19186" y="9613"/>
                    </a:moveTo>
                    <a:lnTo>
                      <a:pt x="19941" y="9179"/>
                    </a:lnTo>
                    <a:cubicBezTo>
                      <a:pt x="20042" y="9120"/>
                      <a:pt x="20042" y="9025"/>
                      <a:pt x="19941" y="8967"/>
                    </a:cubicBezTo>
                    <a:lnTo>
                      <a:pt x="19188" y="8532"/>
                    </a:lnTo>
                    <a:cubicBezTo>
                      <a:pt x="19086" y="8473"/>
                      <a:pt x="18923" y="8473"/>
                      <a:pt x="18821" y="8532"/>
                    </a:cubicBezTo>
                    <a:lnTo>
                      <a:pt x="18067" y="8967"/>
                    </a:lnTo>
                    <a:cubicBezTo>
                      <a:pt x="17965" y="9026"/>
                      <a:pt x="17965" y="9120"/>
                      <a:pt x="18067" y="9180"/>
                    </a:cubicBezTo>
                    <a:lnTo>
                      <a:pt x="18821" y="9615"/>
                    </a:lnTo>
                    <a:cubicBezTo>
                      <a:pt x="18920" y="9673"/>
                      <a:pt x="19085" y="9673"/>
                      <a:pt x="19186" y="9613"/>
                    </a:cubicBezTo>
                    <a:close/>
                    <a:moveTo>
                      <a:pt x="15983" y="7767"/>
                    </a:moveTo>
                    <a:lnTo>
                      <a:pt x="16744" y="7327"/>
                    </a:lnTo>
                    <a:cubicBezTo>
                      <a:pt x="16844" y="7269"/>
                      <a:pt x="16844" y="7177"/>
                      <a:pt x="16744" y="7119"/>
                    </a:cubicBezTo>
                    <a:lnTo>
                      <a:pt x="15983" y="6679"/>
                    </a:lnTo>
                    <a:cubicBezTo>
                      <a:pt x="15884" y="6623"/>
                      <a:pt x="15723" y="6623"/>
                      <a:pt x="15623" y="6679"/>
                    </a:cubicBezTo>
                    <a:lnTo>
                      <a:pt x="14862" y="7119"/>
                    </a:lnTo>
                    <a:cubicBezTo>
                      <a:pt x="14762" y="7175"/>
                      <a:pt x="14762" y="7269"/>
                      <a:pt x="14862" y="7326"/>
                    </a:cubicBezTo>
                    <a:lnTo>
                      <a:pt x="15623" y="7767"/>
                    </a:lnTo>
                    <a:cubicBezTo>
                      <a:pt x="15723" y="7823"/>
                      <a:pt x="15884" y="7823"/>
                      <a:pt x="15983" y="7767"/>
                    </a:cubicBezTo>
                    <a:close/>
                    <a:moveTo>
                      <a:pt x="14305" y="6886"/>
                    </a:moveTo>
                    <a:lnTo>
                      <a:pt x="15224" y="6356"/>
                    </a:lnTo>
                    <a:cubicBezTo>
                      <a:pt x="15280" y="6324"/>
                      <a:pt x="15280" y="6272"/>
                      <a:pt x="15224" y="6238"/>
                    </a:cubicBezTo>
                    <a:lnTo>
                      <a:pt x="14307" y="5708"/>
                    </a:lnTo>
                    <a:cubicBezTo>
                      <a:pt x="14249" y="5676"/>
                      <a:pt x="14159" y="5676"/>
                      <a:pt x="14103" y="5708"/>
                    </a:cubicBezTo>
                    <a:lnTo>
                      <a:pt x="13183" y="6238"/>
                    </a:lnTo>
                    <a:cubicBezTo>
                      <a:pt x="13127" y="6272"/>
                      <a:pt x="13127" y="6324"/>
                      <a:pt x="13183" y="6356"/>
                    </a:cubicBezTo>
                    <a:lnTo>
                      <a:pt x="14100" y="6886"/>
                    </a:lnTo>
                    <a:cubicBezTo>
                      <a:pt x="14158" y="6917"/>
                      <a:pt x="14248" y="6917"/>
                      <a:pt x="14305" y="6886"/>
                    </a:cubicBezTo>
                    <a:close/>
                    <a:moveTo>
                      <a:pt x="17386" y="3817"/>
                    </a:moveTo>
                    <a:lnTo>
                      <a:pt x="16468" y="4348"/>
                    </a:lnTo>
                    <a:cubicBezTo>
                      <a:pt x="16411" y="4380"/>
                      <a:pt x="16411" y="4432"/>
                      <a:pt x="16468" y="4465"/>
                    </a:cubicBezTo>
                    <a:lnTo>
                      <a:pt x="17385" y="4996"/>
                    </a:lnTo>
                    <a:cubicBezTo>
                      <a:pt x="17441" y="5028"/>
                      <a:pt x="17532" y="5028"/>
                      <a:pt x="17588" y="4996"/>
                    </a:cubicBezTo>
                    <a:lnTo>
                      <a:pt x="18506" y="4465"/>
                    </a:lnTo>
                    <a:cubicBezTo>
                      <a:pt x="18562" y="4432"/>
                      <a:pt x="18562" y="4380"/>
                      <a:pt x="18506" y="4348"/>
                    </a:cubicBezTo>
                    <a:lnTo>
                      <a:pt x="17589" y="3817"/>
                    </a:lnTo>
                    <a:cubicBezTo>
                      <a:pt x="17532" y="3784"/>
                      <a:pt x="17441" y="3784"/>
                      <a:pt x="17386" y="3817"/>
                    </a:cubicBezTo>
                    <a:close/>
                    <a:moveTo>
                      <a:pt x="22228" y="4719"/>
                    </a:moveTo>
                    <a:lnTo>
                      <a:pt x="21306" y="5249"/>
                    </a:lnTo>
                    <a:cubicBezTo>
                      <a:pt x="21251" y="5282"/>
                      <a:pt x="21251" y="5333"/>
                      <a:pt x="21306" y="5366"/>
                    </a:cubicBezTo>
                    <a:lnTo>
                      <a:pt x="22225" y="5898"/>
                    </a:lnTo>
                    <a:cubicBezTo>
                      <a:pt x="22279" y="5928"/>
                      <a:pt x="22369" y="5928"/>
                      <a:pt x="22425" y="5898"/>
                    </a:cubicBezTo>
                    <a:lnTo>
                      <a:pt x="23344" y="5367"/>
                    </a:lnTo>
                    <a:cubicBezTo>
                      <a:pt x="23399" y="5335"/>
                      <a:pt x="23399" y="5284"/>
                      <a:pt x="23344" y="5252"/>
                    </a:cubicBezTo>
                    <a:lnTo>
                      <a:pt x="22426" y="4719"/>
                    </a:lnTo>
                    <a:cubicBezTo>
                      <a:pt x="22373" y="4688"/>
                      <a:pt x="22283" y="4688"/>
                      <a:pt x="22228" y="4719"/>
                    </a:cubicBezTo>
                    <a:close/>
                    <a:moveTo>
                      <a:pt x="23744" y="5694"/>
                    </a:moveTo>
                    <a:lnTo>
                      <a:pt x="22991" y="6129"/>
                    </a:lnTo>
                    <a:cubicBezTo>
                      <a:pt x="22889" y="6187"/>
                      <a:pt x="22889" y="6282"/>
                      <a:pt x="22991" y="6340"/>
                    </a:cubicBezTo>
                    <a:lnTo>
                      <a:pt x="23742" y="6774"/>
                    </a:lnTo>
                    <a:cubicBezTo>
                      <a:pt x="23844" y="6833"/>
                      <a:pt x="24007" y="6833"/>
                      <a:pt x="24110" y="6774"/>
                    </a:cubicBezTo>
                    <a:lnTo>
                      <a:pt x="24863" y="6342"/>
                    </a:lnTo>
                    <a:cubicBezTo>
                      <a:pt x="24965" y="6282"/>
                      <a:pt x="24965" y="6188"/>
                      <a:pt x="24863" y="6129"/>
                    </a:cubicBezTo>
                    <a:lnTo>
                      <a:pt x="24112" y="5694"/>
                    </a:lnTo>
                    <a:cubicBezTo>
                      <a:pt x="24010" y="5635"/>
                      <a:pt x="23845" y="5634"/>
                      <a:pt x="23744" y="5694"/>
                    </a:cubicBezTo>
                    <a:close/>
                    <a:moveTo>
                      <a:pt x="20548" y="3841"/>
                    </a:moveTo>
                    <a:lnTo>
                      <a:pt x="19787" y="4281"/>
                    </a:lnTo>
                    <a:cubicBezTo>
                      <a:pt x="19687" y="4337"/>
                      <a:pt x="19687" y="4431"/>
                      <a:pt x="19787" y="4487"/>
                    </a:cubicBezTo>
                    <a:lnTo>
                      <a:pt x="20548" y="4927"/>
                    </a:lnTo>
                    <a:cubicBezTo>
                      <a:pt x="20647" y="4985"/>
                      <a:pt x="20808" y="4985"/>
                      <a:pt x="20907" y="4927"/>
                    </a:cubicBezTo>
                    <a:lnTo>
                      <a:pt x="21668" y="4487"/>
                    </a:lnTo>
                    <a:cubicBezTo>
                      <a:pt x="21767" y="4431"/>
                      <a:pt x="21767" y="4337"/>
                      <a:pt x="21668" y="4281"/>
                    </a:cubicBezTo>
                    <a:lnTo>
                      <a:pt x="20907" y="3841"/>
                    </a:lnTo>
                    <a:cubicBezTo>
                      <a:pt x="20808" y="3783"/>
                      <a:pt x="20647" y="3783"/>
                      <a:pt x="20548" y="3841"/>
                    </a:cubicBezTo>
                    <a:close/>
                    <a:moveTo>
                      <a:pt x="18906" y="4787"/>
                    </a:moveTo>
                    <a:lnTo>
                      <a:pt x="18145" y="5226"/>
                    </a:lnTo>
                    <a:cubicBezTo>
                      <a:pt x="18046" y="5283"/>
                      <a:pt x="18046" y="5377"/>
                      <a:pt x="18145" y="5433"/>
                    </a:cubicBezTo>
                    <a:lnTo>
                      <a:pt x="18906" y="5872"/>
                    </a:lnTo>
                    <a:cubicBezTo>
                      <a:pt x="19007" y="5928"/>
                      <a:pt x="19167" y="5928"/>
                      <a:pt x="19265" y="5872"/>
                    </a:cubicBezTo>
                    <a:lnTo>
                      <a:pt x="20026" y="5433"/>
                    </a:lnTo>
                    <a:cubicBezTo>
                      <a:pt x="20126" y="5374"/>
                      <a:pt x="20126" y="5283"/>
                      <a:pt x="20026" y="5226"/>
                    </a:cubicBezTo>
                    <a:lnTo>
                      <a:pt x="19265" y="4787"/>
                    </a:lnTo>
                    <a:cubicBezTo>
                      <a:pt x="19167" y="4730"/>
                      <a:pt x="19007" y="4730"/>
                      <a:pt x="18906" y="4787"/>
                    </a:cubicBezTo>
                    <a:close/>
                    <a:moveTo>
                      <a:pt x="25339" y="6622"/>
                    </a:moveTo>
                    <a:lnTo>
                      <a:pt x="24597" y="7051"/>
                    </a:lnTo>
                    <a:cubicBezTo>
                      <a:pt x="24493" y="7110"/>
                      <a:pt x="24493" y="7208"/>
                      <a:pt x="24597" y="7269"/>
                    </a:cubicBezTo>
                    <a:lnTo>
                      <a:pt x="25339" y="7698"/>
                    </a:lnTo>
                    <a:cubicBezTo>
                      <a:pt x="25442" y="7760"/>
                      <a:pt x="25613" y="7760"/>
                      <a:pt x="25716" y="7698"/>
                    </a:cubicBezTo>
                    <a:lnTo>
                      <a:pt x="26460" y="7270"/>
                    </a:lnTo>
                    <a:cubicBezTo>
                      <a:pt x="26564" y="7209"/>
                      <a:pt x="26564" y="7112"/>
                      <a:pt x="26460" y="7052"/>
                    </a:cubicBezTo>
                    <a:lnTo>
                      <a:pt x="25718" y="6623"/>
                    </a:lnTo>
                    <a:cubicBezTo>
                      <a:pt x="25613" y="6562"/>
                      <a:pt x="25442" y="6562"/>
                      <a:pt x="25339" y="6622"/>
                    </a:cubicBezTo>
                    <a:close/>
                    <a:moveTo>
                      <a:pt x="20586" y="5666"/>
                    </a:moveTo>
                    <a:lnTo>
                      <a:pt x="19667" y="6197"/>
                    </a:lnTo>
                    <a:cubicBezTo>
                      <a:pt x="19611" y="6229"/>
                      <a:pt x="19611" y="6280"/>
                      <a:pt x="19667" y="6313"/>
                    </a:cubicBezTo>
                    <a:lnTo>
                      <a:pt x="20585" y="6845"/>
                    </a:lnTo>
                    <a:cubicBezTo>
                      <a:pt x="20640" y="6876"/>
                      <a:pt x="20729" y="6876"/>
                      <a:pt x="20787" y="6845"/>
                    </a:cubicBezTo>
                    <a:lnTo>
                      <a:pt x="21706" y="6314"/>
                    </a:lnTo>
                    <a:cubicBezTo>
                      <a:pt x="21761" y="6284"/>
                      <a:pt x="21761" y="6231"/>
                      <a:pt x="21706" y="6199"/>
                    </a:cubicBezTo>
                    <a:lnTo>
                      <a:pt x="20788" y="5666"/>
                    </a:lnTo>
                    <a:cubicBezTo>
                      <a:pt x="20733" y="5634"/>
                      <a:pt x="20641" y="5634"/>
                      <a:pt x="20586" y="5666"/>
                    </a:cubicBezTo>
                    <a:close/>
                    <a:moveTo>
                      <a:pt x="19027" y="2870"/>
                    </a:moveTo>
                    <a:lnTo>
                      <a:pt x="18108" y="3399"/>
                    </a:lnTo>
                    <a:cubicBezTo>
                      <a:pt x="18052" y="3431"/>
                      <a:pt x="18052" y="3484"/>
                      <a:pt x="18108" y="3516"/>
                    </a:cubicBezTo>
                    <a:lnTo>
                      <a:pt x="19026" y="4046"/>
                    </a:lnTo>
                    <a:cubicBezTo>
                      <a:pt x="19083" y="4079"/>
                      <a:pt x="19173" y="4079"/>
                      <a:pt x="19228" y="4046"/>
                    </a:cubicBezTo>
                    <a:lnTo>
                      <a:pt x="20147" y="3516"/>
                    </a:lnTo>
                    <a:cubicBezTo>
                      <a:pt x="20204" y="3485"/>
                      <a:pt x="20204" y="3431"/>
                      <a:pt x="20147" y="3399"/>
                    </a:cubicBezTo>
                    <a:lnTo>
                      <a:pt x="19229" y="2869"/>
                    </a:lnTo>
                    <a:cubicBezTo>
                      <a:pt x="19173" y="2839"/>
                      <a:pt x="19083" y="2839"/>
                      <a:pt x="19027" y="2870"/>
                    </a:cubicBezTo>
                    <a:close/>
                    <a:moveTo>
                      <a:pt x="26979" y="5676"/>
                    </a:moveTo>
                    <a:lnTo>
                      <a:pt x="26238" y="6104"/>
                    </a:lnTo>
                    <a:cubicBezTo>
                      <a:pt x="26133" y="6163"/>
                      <a:pt x="26133" y="6261"/>
                      <a:pt x="26238" y="6322"/>
                    </a:cubicBezTo>
                    <a:lnTo>
                      <a:pt x="26979" y="6751"/>
                    </a:lnTo>
                    <a:cubicBezTo>
                      <a:pt x="27084" y="6813"/>
                      <a:pt x="27253" y="6813"/>
                      <a:pt x="27359" y="6751"/>
                    </a:cubicBezTo>
                    <a:lnTo>
                      <a:pt x="28103" y="6324"/>
                    </a:lnTo>
                    <a:cubicBezTo>
                      <a:pt x="28206" y="6262"/>
                      <a:pt x="28206" y="6166"/>
                      <a:pt x="28103" y="6105"/>
                    </a:cubicBezTo>
                    <a:lnTo>
                      <a:pt x="27361" y="5676"/>
                    </a:lnTo>
                    <a:cubicBezTo>
                      <a:pt x="27253" y="5615"/>
                      <a:pt x="27084" y="5615"/>
                      <a:pt x="26979" y="5676"/>
                    </a:cubicBezTo>
                    <a:close/>
                    <a:moveTo>
                      <a:pt x="4175" y="15128"/>
                    </a:moveTo>
                    <a:lnTo>
                      <a:pt x="3255" y="15659"/>
                    </a:lnTo>
                    <a:cubicBezTo>
                      <a:pt x="3199" y="15691"/>
                      <a:pt x="3199" y="15742"/>
                      <a:pt x="3255" y="15774"/>
                    </a:cubicBezTo>
                    <a:lnTo>
                      <a:pt x="4174" y="16305"/>
                    </a:lnTo>
                    <a:cubicBezTo>
                      <a:pt x="4229" y="16338"/>
                      <a:pt x="4318" y="16338"/>
                      <a:pt x="4373" y="16305"/>
                    </a:cubicBezTo>
                    <a:lnTo>
                      <a:pt x="5295" y="15774"/>
                    </a:lnTo>
                    <a:cubicBezTo>
                      <a:pt x="5350" y="15742"/>
                      <a:pt x="5350" y="15691"/>
                      <a:pt x="5295" y="15660"/>
                    </a:cubicBezTo>
                    <a:lnTo>
                      <a:pt x="4376" y="15127"/>
                    </a:lnTo>
                    <a:cubicBezTo>
                      <a:pt x="4319" y="15095"/>
                      <a:pt x="4230" y="15095"/>
                      <a:pt x="4175" y="15128"/>
                    </a:cubicBezTo>
                    <a:close/>
                    <a:moveTo>
                      <a:pt x="23951" y="31"/>
                    </a:moveTo>
                    <a:lnTo>
                      <a:pt x="21356" y="1526"/>
                    </a:lnTo>
                    <a:cubicBezTo>
                      <a:pt x="21300" y="1560"/>
                      <a:pt x="21300" y="1612"/>
                      <a:pt x="21356" y="1644"/>
                    </a:cubicBezTo>
                    <a:lnTo>
                      <a:pt x="22273" y="2174"/>
                    </a:lnTo>
                    <a:cubicBezTo>
                      <a:pt x="22331" y="2208"/>
                      <a:pt x="22421" y="2208"/>
                      <a:pt x="22476" y="2174"/>
                    </a:cubicBezTo>
                    <a:lnTo>
                      <a:pt x="25071" y="679"/>
                    </a:lnTo>
                    <a:cubicBezTo>
                      <a:pt x="25127" y="647"/>
                      <a:pt x="25127" y="595"/>
                      <a:pt x="25071" y="561"/>
                    </a:cubicBezTo>
                    <a:lnTo>
                      <a:pt x="24153" y="31"/>
                    </a:lnTo>
                    <a:cubicBezTo>
                      <a:pt x="24099" y="0"/>
                      <a:pt x="24006" y="0"/>
                      <a:pt x="23951" y="31"/>
                    </a:cubicBezTo>
                    <a:close/>
                    <a:moveTo>
                      <a:pt x="26630" y="3477"/>
                    </a:moveTo>
                    <a:cubicBezTo>
                      <a:pt x="26685" y="3443"/>
                      <a:pt x="26685" y="3393"/>
                      <a:pt x="26630" y="3360"/>
                    </a:cubicBezTo>
                    <a:lnTo>
                      <a:pt x="25711" y="2828"/>
                    </a:lnTo>
                    <a:cubicBezTo>
                      <a:pt x="25656" y="2795"/>
                      <a:pt x="25565" y="2795"/>
                      <a:pt x="25510" y="2828"/>
                    </a:cubicBezTo>
                    <a:lnTo>
                      <a:pt x="24589" y="3359"/>
                    </a:lnTo>
                    <a:cubicBezTo>
                      <a:pt x="24535" y="3390"/>
                      <a:pt x="24535" y="3443"/>
                      <a:pt x="24589" y="3474"/>
                    </a:cubicBezTo>
                    <a:lnTo>
                      <a:pt x="25508" y="4007"/>
                    </a:lnTo>
                    <a:cubicBezTo>
                      <a:pt x="25563" y="4039"/>
                      <a:pt x="25655" y="4039"/>
                      <a:pt x="25709" y="4007"/>
                    </a:cubicBezTo>
                    <a:close/>
                    <a:moveTo>
                      <a:pt x="28621" y="4729"/>
                    </a:moveTo>
                    <a:lnTo>
                      <a:pt x="27879" y="5156"/>
                    </a:lnTo>
                    <a:cubicBezTo>
                      <a:pt x="27775" y="5217"/>
                      <a:pt x="27775" y="5314"/>
                      <a:pt x="27879" y="5374"/>
                    </a:cubicBezTo>
                    <a:lnTo>
                      <a:pt x="28621" y="5803"/>
                    </a:lnTo>
                    <a:cubicBezTo>
                      <a:pt x="28725" y="5865"/>
                      <a:pt x="28895" y="5865"/>
                      <a:pt x="28999" y="5803"/>
                    </a:cubicBezTo>
                    <a:lnTo>
                      <a:pt x="29742" y="5377"/>
                    </a:lnTo>
                    <a:cubicBezTo>
                      <a:pt x="29847" y="5315"/>
                      <a:pt x="29847" y="5218"/>
                      <a:pt x="29742" y="5158"/>
                    </a:cubicBezTo>
                    <a:lnTo>
                      <a:pt x="29001" y="4729"/>
                    </a:lnTo>
                    <a:cubicBezTo>
                      <a:pt x="28895" y="4669"/>
                      <a:pt x="28725" y="4669"/>
                      <a:pt x="28621" y="4729"/>
                    </a:cubicBezTo>
                    <a:close/>
                    <a:moveTo>
                      <a:pt x="22103" y="6640"/>
                    </a:moveTo>
                    <a:lnTo>
                      <a:pt x="21349" y="7075"/>
                    </a:lnTo>
                    <a:cubicBezTo>
                      <a:pt x="21248" y="7132"/>
                      <a:pt x="21248" y="7227"/>
                      <a:pt x="21349" y="7287"/>
                    </a:cubicBezTo>
                    <a:lnTo>
                      <a:pt x="22101" y="7722"/>
                    </a:lnTo>
                    <a:cubicBezTo>
                      <a:pt x="22202" y="7781"/>
                      <a:pt x="22367" y="7781"/>
                      <a:pt x="22469" y="7722"/>
                    </a:cubicBezTo>
                    <a:lnTo>
                      <a:pt x="23223" y="7287"/>
                    </a:lnTo>
                    <a:cubicBezTo>
                      <a:pt x="23324" y="7229"/>
                      <a:pt x="23324" y="7134"/>
                      <a:pt x="23223" y="7075"/>
                    </a:cubicBezTo>
                    <a:lnTo>
                      <a:pt x="22470" y="6640"/>
                    </a:lnTo>
                    <a:cubicBezTo>
                      <a:pt x="22369" y="6581"/>
                      <a:pt x="22204" y="6581"/>
                      <a:pt x="22103" y="6640"/>
                    </a:cubicBezTo>
                    <a:close/>
                    <a:moveTo>
                      <a:pt x="28668" y="2855"/>
                    </a:moveTo>
                    <a:lnTo>
                      <a:pt x="24662" y="5164"/>
                    </a:lnTo>
                    <a:cubicBezTo>
                      <a:pt x="24561" y="5222"/>
                      <a:pt x="24561" y="5317"/>
                      <a:pt x="24662" y="5377"/>
                    </a:cubicBezTo>
                    <a:lnTo>
                      <a:pt x="25415" y="5812"/>
                    </a:lnTo>
                    <a:cubicBezTo>
                      <a:pt x="25516" y="5871"/>
                      <a:pt x="25681" y="5871"/>
                      <a:pt x="25782" y="5812"/>
                    </a:cubicBezTo>
                    <a:lnTo>
                      <a:pt x="29789" y="3503"/>
                    </a:lnTo>
                    <a:cubicBezTo>
                      <a:pt x="29890" y="3444"/>
                      <a:pt x="29890" y="3349"/>
                      <a:pt x="29789" y="3292"/>
                    </a:cubicBezTo>
                    <a:lnTo>
                      <a:pt x="29037" y="2856"/>
                    </a:lnTo>
                    <a:cubicBezTo>
                      <a:pt x="28933" y="2798"/>
                      <a:pt x="28770" y="2798"/>
                      <a:pt x="28668" y="2855"/>
                    </a:cubicBezTo>
                    <a:close/>
                    <a:moveTo>
                      <a:pt x="30262" y="3783"/>
                    </a:moveTo>
                    <a:lnTo>
                      <a:pt x="29519" y="4211"/>
                    </a:lnTo>
                    <a:cubicBezTo>
                      <a:pt x="29415" y="4271"/>
                      <a:pt x="29415" y="4368"/>
                      <a:pt x="29519" y="4430"/>
                    </a:cubicBezTo>
                    <a:lnTo>
                      <a:pt x="30260" y="4859"/>
                    </a:lnTo>
                    <a:cubicBezTo>
                      <a:pt x="30365" y="4919"/>
                      <a:pt x="30534" y="4919"/>
                      <a:pt x="30640" y="4859"/>
                    </a:cubicBezTo>
                    <a:lnTo>
                      <a:pt x="31384" y="4430"/>
                    </a:lnTo>
                    <a:cubicBezTo>
                      <a:pt x="31488" y="4370"/>
                      <a:pt x="31488" y="4271"/>
                      <a:pt x="31384" y="4211"/>
                    </a:cubicBezTo>
                    <a:lnTo>
                      <a:pt x="30642" y="3782"/>
                    </a:lnTo>
                    <a:cubicBezTo>
                      <a:pt x="30536" y="3723"/>
                      <a:pt x="30366" y="3723"/>
                      <a:pt x="30262" y="3783"/>
                    </a:cubicBezTo>
                    <a:close/>
                    <a:moveTo>
                      <a:pt x="25264" y="1121"/>
                    </a:moveTo>
                    <a:lnTo>
                      <a:pt x="23277" y="2269"/>
                    </a:lnTo>
                    <a:cubicBezTo>
                      <a:pt x="23062" y="2392"/>
                      <a:pt x="23062" y="2591"/>
                      <a:pt x="23277" y="2715"/>
                    </a:cubicBezTo>
                    <a:lnTo>
                      <a:pt x="23623" y="2917"/>
                    </a:lnTo>
                    <a:cubicBezTo>
                      <a:pt x="23836" y="3039"/>
                      <a:pt x="24183" y="3039"/>
                      <a:pt x="24396" y="2917"/>
                    </a:cubicBezTo>
                    <a:lnTo>
                      <a:pt x="25264" y="2416"/>
                    </a:lnTo>
                    <a:cubicBezTo>
                      <a:pt x="25477" y="2292"/>
                      <a:pt x="25824" y="2292"/>
                      <a:pt x="26037" y="2416"/>
                    </a:cubicBezTo>
                    <a:lnTo>
                      <a:pt x="26866" y="2895"/>
                    </a:lnTo>
                    <a:cubicBezTo>
                      <a:pt x="27079" y="3019"/>
                      <a:pt x="27426" y="3019"/>
                      <a:pt x="27639" y="2895"/>
                    </a:cubicBezTo>
                    <a:lnTo>
                      <a:pt x="27987" y="2694"/>
                    </a:lnTo>
                    <a:cubicBezTo>
                      <a:pt x="28201" y="2571"/>
                      <a:pt x="28202" y="2371"/>
                      <a:pt x="27987" y="2247"/>
                    </a:cubicBezTo>
                    <a:lnTo>
                      <a:pt x="26038" y="1120"/>
                    </a:lnTo>
                    <a:cubicBezTo>
                      <a:pt x="25824" y="1000"/>
                      <a:pt x="25478" y="999"/>
                      <a:pt x="25264" y="1121"/>
                    </a:cubicBezTo>
                    <a:close/>
                    <a:moveTo>
                      <a:pt x="10567" y="15137"/>
                    </a:moveTo>
                    <a:lnTo>
                      <a:pt x="9826" y="15564"/>
                    </a:lnTo>
                    <a:cubicBezTo>
                      <a:pt x="9721" y="15624"/>
                      <a:pt x="9721" y="15722"/>
                      <a:pt x="9826" y="15784"/>
                    </a:cubicBezTo>
                    <a:lnTo>
                      <a:pt x="10567" y="16213"/>
                    </a:lnTo>
                    <a:cubicBezTo>
                      <a:pt x="10672" y="16272"/>
                      <a:pt x="10841" y="16272"/>
                      <a:pt x="10947" y="16213"/>
                    </a:cubicBezTo>
                    <a:lnTo>
                      <a:pt x="11688" y="15785"/>
                    </a:lnTo>
                    <a:cubicBezTo>
                      <a:pt x="11793" y="15724"/>
                      <a:pt x="11793" y="15626"/>
                      <a:pt x="11688" y="15566"/>
                    </a:cubicBezTo>
                    <a:lnTo>
                      <a:pt x="10947" y="15138"/>
                    </a:lnTo>
                    <a:cubicBezTo>
                      <a:pt x="10842" y="15076"/>
                      <a:pt x="10673" y="15076"/>
                      <a:pt x="10567" y="15137"/>
                    </a:cubicBezTo>
                    <a:close/>
                    <a:moveTo>
                      <a:pt x="23677" y="7579"/>
                    </a:moveTo>
                    <a:lnTo>
                      <a:pt x="13108" y="13671"/>
                    </a:lnTo>
                    <a:cubicBezTo>
                      <a:pt x="13003" y="13732"/>
                      <a:pt x="13003" y="13830"/>
                      <a:pt x="13108" y="13891"/>
                    </a:cubicBezTo>
                    <a:lnTo>
                      <a:pt x="13849" y="14319"/>
                    </a:lnTo>
                    <a:cubicBezTo>
                      <a:pt x="13954" y="14380"/>
                      <a:pt x="14123" y="14380"/>
                      <a:pt x="14229" y="14319"/>
                    </a:cubicBezTo>
                    <a:lnTo>
                      <a:pt x="24798" y="8227"/>
                    </a:lnTo>
                    <a:cubicBezTo>
                      <a:pt x="24903" y="8166"/>
                      <a:pt x="24903" y="8069"/>
                      <a:pt x="24798" y="8007"/>
                    </a:cubicBezTo>
                    <a:lnTo>
                      <a:pt x="24057" y="7579"/>
                    </a:lnTo>
                    <a:cubicBezTo>
                      <a:pt x="23951" y="7519"/>
                      <a:pt x="23780" y="7519"/>
                      <a:pt x="23677" y="7579"/>
                    </a:cubicBezTo>
                    <a:close/>
                    <a:moveTo>
                      <a:pt x="8974" y="14209"/>
                    </a:moveTo>
                    <a:lnTo>
                      <a:pt x="8220" y="14642"/>
                    </a:lnTo>
                    <a:cubicBezTo>
                      <a:pt x="8118" y="14702"/>
                      <a:pt x="8118" y="14796"/>
                      <a:pt x="8220" y="14856"/>
                    </a:cubicBezTo>
                    <a:lnTo>
                      <a:pt x="8972" y="15290"/>
                    </a:lnTo>
                    <a:cubicBezTo>
                      <a:pt x="9073" y="15349"/>
                      <a:pt x="9238" y="15349"/>
                      <a:pt x="9340" y="15290"/>
                    </a:cubicBezTo>
                    <a:lnTo>
                      <a:pt x="10094" y="14856"/>
                    </a:lnTo>
                    <a:cubicBezTo>
                      <a:pt x="10195" y="14796"/>
                      <a:pt x="10195" y="14702"/>
                      <a:pt x="10094" y="14642"/>
                    </a:cubicBezTo>
                    <a:lnTo>
                      <a:pt x="9341" y="14207"/>
                    </a:lnTo>
                    <a:cubicBezTo>
                      <a:pt x="9240" y="14149"/>
                      <a:pt x="9075" y="14149"/>
                      <a:pt x="8974" y="14209"/>
                    </a:cubicBezTo>
                    <a:close/>
                    <a:moveTo>
                      <a:pt x="7457" y="13235"/>
                    </a:moveTo>
                    <a:lnTo>
                      <a:pt x="6538" y="13767"/>
                    </a:lnTo>
                    <a:cubicBezTo>
                      <a:pt x="6482" y="13798"/>
                      <a:pt x="6482" y="13850"/>
                      <a:pt x="6538" y="13883"/>
                    </a:cubicBezTo>
                    <a:lnTo>
                      <a:pt x="7457" y="14415"/>
                    </a:lnTo>
                    <a:cubicBezTo>
                      <a:pt x="7512" y="14447"/>
                      <a:pt x="7604" y="14447"/>
                      <a:pt x="7659" y="14415"/>
                    </a:cubicBezTo>
                    <a:lnTo>
                      <a:pt x="8578" y="13883"/>
                    </a:lnTo>
                    <a:cubicBezTo>
                      <a:pt x="8634" y="13850"/>
                      <a:pt x="8634" y="13800"/>
                      <a:pt x="8578" y="13767"/>
                    </a:cubicBezTo>
                    <a:lnTo>
                      <a:pt x="7660" y="13235"/>
                    </a:lnTo>
                    <a:cubicBezTo>
                      <a:pt x="7601" y="13204"/>
                      <a:pt x="7512" y="13204"/>
                      <a:pt x="7457" y="13235"/>
                    </a:cubicBezTo>
                    <a:close/>
                    <a:moveTo>
                      <a:pt x="5817" y="14181"/>
                    </a:moveTo>
                    <a:lnTo>
                      <a:pt x="4896" y="14713"/>
                    </a:lnTo>
                    <a:cubicBezTo>
                      <a:pt x="4841" y="14744"/>
                      <a:pt x="4841" y="14796"/>
                      <a:pt x="4896" y="14828"/>
                    </a:cubicBezTo>
                    <a:lnTo>
                      <a:pt x="5814" y="15361"/>
                    </a:lnTo>
                    <a:cubicBezTo>
                      <a:pt x="5869" y="15392"/>
                      <a:pt x="5961" y="15392"/>
                      <a:pt x="6016" y="15361"/>
                    </a:cubicBezTo>
                    <a:lnTo>
                      <a:pt x="6937" y="14831"/>
                    </a:lnTo>
                    <a:cubicBezTo>
                      <a:pt x="6991" y="14798"/>
                      <a:pt x="6991" y="14747"/>
                      <a:pt x="6937" y="14714"/>
                    </a:cubicBezTo>
                    <a:lnTo>
                      <a:pt x="6017" y="14182"/>
                    </a:lnTo>
                    <a:cubicBezTo>
                      <a:pt x="5961" y="14149"/>
                      <a:pt x="5872" y="14149"/>
                      <a:pt x="5817" y="14181"/>
                    </a:cubicBezTo>
                    <a:close/>
                    <a:moveTo>
                      <a:pt x="8926" y="16083"/>
                    </a:moveTo>
                    <a:lnTo>
                      <a:pt x="8184" y="16512"/>
                    </a:lnTo>
                    <a:cubicBezTo>
                      <a:pt x="8080" y="16572"/>
                      <a:pt x="8078" y="16669"/>
                      <a:pt x="8184" y="16731"/>
                    </a:cubicBezTo>
                    <a:lnTo>
                      <a:pt x="8926" y="17160"/>
                    </a:lnTo>
                    <a:cubicBezTo>
                      <a:pt x="9030" y="17220"/>
                      <a:pt x="9200" y="17220"/>
                      <a:pt x="9305" y="17160"/>
                    </a:cubicBezTo>
                    <a:lnTo>
                      <a:pt x="10047" y="16732"/>
                    </a:lnTo>
                    <a:cubicBezTo>
                      <a:pt x="10151" y="16671"/>
                      <a:pt x="10151" y="16574"/>
                      <a:pt x="10047" y="16513"/>
                    </a:cubicBezTo>
                    <a:lnTo>
                      <a:pt x="9305" y="16084"/>
                    </a:lnTo>
                    <a:cubicBezTo>
                      <a:pt x="9201" y="16023"/>
                      <a:pt x="9031" y="16023"/>
                      <a:pt x="8926" y="16083"/>
                    </a:cubicBezTo>
                    <a:close/>
                    <a:moveTo>
                      <a:pt x="7332" y="15155"/>
                    </a:moveTo>
                    <a:lnTo>
                      <a:pt x="6579" y="15589"/>
                    </a:lnTo>
                    <a:cubicBezTo>
                      <a:pt x="6478" y="15648"/>
                      <a:pt x="6478" y="15743"/>
                      <a:pt x="6579" y="15803"/>
                    </a:cubicBezTo>
                    <a:lnTo>
                      <a:pt x="7332" y="16238"/>
                    </a:lnTo>
                    <a:cubicBezTo>
                      <a:pt x="7433" y="16296"/>
                      <a:pt x="7598" y="16296"/>
                      <a:pt x="7700" y="16238"/>
                    </a:cubicBezTo>
                    <a:lnTo>
                      <a:pt x="8453" y="15803"/>
                    </a:lnTo>
                    <a:cubicBezTo>
                      <a:pt x="8555" y="15744"/>
                      <a:pt x="8555" y="15649"/>
                      <a:pt x="8453" y="15591"/>
                    </a:cubicBezTo>
                    <a:lnTo>
                      <a:pt x="7701" y="15156"/>
                    </a:lnTo>
                    <a:cubicBezTo>
                      <a:pt x="7597" y="15096"/>
                      <a:pt x="7433" y="15096"/>
                      <a:pt x="7332" y="15155"/>
                    </a:cubicBezTo>
                    <a:close/>
                    <a:moveTo>
                      <a:pt x="4150" y="13295"/>
                    </a:moveTo>
                    <a:lnTo>
                      <a:pt x="1734" y="14688"/>
                    </a:lnTo>
                    <a:cubicBezTo>
                      <a:pt x="1635" y="14744"/>
                      <a:pt x="1635" y="14838"/>
                      <a:pt x="1734" y="14894"/>
                    </a:cubicBezTo>
                    <a:lnTo>
                      <a:pt x="2494" y="15333"/>
                    </a:lnTo>
                    <a:cubicBezTo>
                      <a:pt x="2593" y="15392"/>
                      <a:pt x="2755" y="15392"/>
                      <a:pt x="2854" y="15333"/>
                    </a:cubicBezTo>
                    <a:lnTo>
                      <a:pt x="5270" y="13941"/>
                    </a:lnTo>
                    <a:cubicBezTo>
                      <a:pt x="5369" y="13885"/>
                      <a:pt x="5369" y="13790"/>
                      <a:pt x="5270" y="13734"/>
                    </a:cubicBezTo>
                    <a:lnTo>
                      <a:pt x="4509" y="13295"/>
                    </a:lnTo>
                    <a:cubicBezTo>
                      <a:pt x="4410" y="13238"/>
                      <a:pt x="4248" y="13238"/>
                      <a:pt x="4150" y="13295"/>
                    </a:cubicBezTo>
                    <a:close/>
                    <a:moveTo>
                      <a:pt x="7418" y="11409"/>
                    </a:moveTo>
                    <a:lnTo>
                      <a:pt x="6658" y="11849"/>
                    </a:lnTo>
                    <a:cubicBezTo>
                      <a:pt x="6558" y="11906"/>
                      <a:pt x="6558" y="11999"/>
                      <a:pt x="6658" y="12056"/>
                    </a:cubicBezTo>
                    <a:lnTo>
                      <a:pt x="7417" y="12495"/>
                    </a:lnTo>
                    <a:cubicBezTo>
                      <a:pt x="7517" y="12551"/>
                      <a:pt x="7678" y="12553"/>
                      <a:pt x="7778" y="12495"/>
                    </a:cubicBezTo>
                    <a:lnTo>
                      <a:pt x="8538" y="12056"/>
                    </a:lnTo>
                    <a:cubicBezTo>
                      <a:pt x="8638" y="11999"/>
                      <a:pt x="8638" y="11906"/>
                      <a:pt x="8538" y="11849"/>
                    </a:cubicBezTo>
                    <a:lnTo>
                      <a:pt x="7778" y="11409"/>
                    </a:lnTo>
                    <a:cubicBezTo>
                      <a:pt x="7679" y="11353"/>
                      <a:pt x="7518" y="11353"/>
                      <a:pt x="7418" y="11409"/>
                    </a:cubicBezTo>
                    <a:close/>
                    <a:moveTo>
                      <a:pt x="9099" y="12289"/>
                    </a:moveTo>
                    <a:lnTo>
                      <a:pt x="8178" y="12821"/>
                    </a:lnTo>
                    <a:cubicBezTo>
                      <a:pt x="8123" y="12854"/>
                      <a:pt x="8123" y="12904"/>
                      <a:pt x="8178" y="12937"/>
                    </a:cubicBezTo>
                    <a:lnTo>
                      <a:pt x="9097" y="13469"/>
                    </a:lnTo>
                    <a:cubicBezTo>
                      <a:pt x="9151" y="13500"/>
                      <a:pt x="9243" y="13500"/>
                      <a:pt x="9298" y="13469"/>
                    </a:cubicBezTo>
                    <a:lnTo>
                      <a:pt x="10218" y="12937"/>
                    </a:lnTo>
                    <a:cubicBezTo>
                      <a:pt x="10274" y="12906"/>
                      <a:pt x="10274" y="12854"/>
                      <a:pt x="10218" y="12821"/>
                    </a:cubicBezTo>
                    <a:lnTo>
                      <a:pt x="9299" y="12289"/>
                    </a:lnTo>
                    <a:cubicBezTo>
                      <a:pt x="9243" y="12257"/>
                      <a:pt x="9154" y="12257"/>
                      <a:pt x="9099" y="12289"/>
                    </a:cubicBezTo>
                    <a:close/>
                    <a:moveTo>
                      <a:pt x="5897" y="10440"/>
                    </a:moveTo>
                    <a:lnTo>
                      <a:pt x="4978" y="10970"/>
                    </a:lnTo>
                    <a:cubicBezTo>
                      <a:pt x="4921" y="11003"/>
                      <a:pt x="4921" y="11055"/>
                      <a:pt x="4978" y="11087"/>
                    </a:cubicBezTo>
                    <a:lnTo>
                      <a:pt x="5895" y="11617"/>
                    </a:lnTo>
                    <a:cubicBezTo>
                      <a:pt x="5951" y="11651"/>
                      <a:pt x="6043" y="11651"/>
                      <a:pt x="6098" y="11617"/>
                    </a:cubicBezTo>
                    <a:lnTo>
                      <a:pt x="7016" y="11087"/>
                    </a:lnTo>
                    <a:cubicBezTo>
                      <a:pt x="7074" y="11055"/>
                      <a:pt x="7074" y="11003"/>
                      <a:pt x="7016" y="10970"/>
                    </a:cubicBezTo>
                    <a:lnTo>
                      <a:pt x="6099" y="10440"/>
                    </a:lnTo>
                    <a:cubicBezTo>
                      <a:pt x="6044" y="10407"/>
                      <a:pt x="5954" y="10407"/>
                      <a:pt x="5897" y="10440"/>
                    </a:cubicBezTo>
                    <a:close/>
                    <a:moveTo>
                      <a:pt x="4256" y="11385"/>
                    </a:moveTo>
                    <a:lnTo>
                      <a:pt x="3336" y="11914"/>
                    </a:lnTo>
                    <a:cubicBezTo>
                      <a:pt x="3280" y="11947"/>
                      <a:pt x="3280" y="11999"/>
                      <a:pt x="3336" y="12032"/>
                    </a:cubicBezTo>
                    <a:lnTo>
                      <a:pt x="4254" y="12562"/>
                    </a:lnTo>
                    <a:cubicBezTo>
                      <a:pt x="4311" y="12594"/>
                      <a:pt x="4401" y="12594"/>
                      <a:pt x="4456" y="12562"/>
                    </a:cubicBezTo>
                    <a:lnTo>
                      <a:pt x="5376" y="12033"/>
                    </a:lnTo>
                    <a:cubicBezTo>
                      <a:pt x="5432" y="12000"/>
                      <a:pt x="5432" y="11949"/>
                      <a:pt x="5376" y="11915"/>
                    </a:cubicBezTo>
                    <a:lnTo>
                      <a:pt x="4459" y="11385"/>
                    </a:lnTo>
                    <a:cubicBezTo>
                      <a:pt x="4403" y="11353"/>
                      <a:pt x="4312" y="11353"/>
                      <a:pt x="4256" y="11385"/>
                    </a:cubicBezTo>
                    <a:close/>
                    <a:moveTo>
                      <a:pt x="10614" y="13261"/>
                    </a:moveTo>
                    <a:lnTo>
                      <a:pt x="9860" y="13696"/>
                    </a:lnTo>
                    <a:cubicBezTo>
                      <a:pt x="9759" y="13755"/>
                      <a:pt x="9759" y="13850"/>
                      <a:pt x="9860" y="13910"/>
                    </a:cubicBezTo>
                    <a:lnTo>
                      <a:pt x="10613" y="14344"/>
                    </a:lnTo>
                    <a:cubicBezTo>
                      <a:pt x="10715" y="14403"/>
                      <a:pt x="10879" y="14403"/>
                      <a:pt x="10980" y="14344"/>
                    </a:cubicBezTo>
                    <a:lnTo>
                      <a:pt x="11734" y="13910"/>
                    </a:lnTo>
                    <a:cubicBezTo>
                      <a:pt x="11836" y="13851"/>
                      <a:pt x="11836" y="13756"/>
                      <a:pt x="11734" y="13696"/>
                    </a:cubicBezTo>
                    <a:lnTo>
                      <a:pt x="10983" y="13261"/>
                    </a:lnTo>
                    <a:cubicBezTo>
                      <a:pt x="10881" y="13204"/>
                      <a:pt x="10716" y="13204"/>
                      <a:pt x="10614" y="13261"/>
                    </a:cubicBezTo>
                    <a:close/>
                    <a:moveTo>
                      <a:pt x="5777" y="12356"/>
                    </a:moveTo>
                    <a:lnTo>
                      <a:pt x="5015" y="12796"/>
                    </a:lnTo>
                    <a:cubicBezTo>
                      <a:pt x="4915" y="12853"/>
                      <a:pt x="4915" y="12946"/>
                      <a:pt x="5015" y="13004"/>
                    </a:cubicBezTo>
                    <a:lnTo>
                      <a:pt x="5775" y="13444"/>
                    </a:lnTo>
                    <a:cubicBezTo>
                      <a:pt x="5874" y="13502"/>
                      <a:pt x="6035" y="13502"/>
                      <a:pt x="6135" y="13444"/>
                    </a:cubicBezTo>
                    <a:lnTo>
                      <a:pt x="6896" y="13004"/>
                    </a:lnTo>
                    <a:cubicBezTo>
                      <a:pt x="6996" y="12948"/>
                      <a:pt x="6996" y="12854"/>
                      <a:pt x="6896" y="12797"/>
                    </a:cubicBezTo>
                    <a:lnTo>
                      <a:pt x="6135" y="12358"/>
                    </a:lnTo>
                    <a:cubicBezTo>
                      <a:pt x="6038" y="12299"/>
                      <a:pt x="5877" y="12299"/>
                      <a:pt x="5777" y="12356"/>
                    </a:cubicBezTo>
                    <a:close/>
                    <a:moveTo>
                      <a:pt x="12209" y="14191"/>
                    </a:moveTo>
                    <a:lnTo>
                      <a:pt x="11465" y="14618"/>
                    </a:lnTo>
                    <a:cubicBezTo>
                      <a:pt x="11360" y="14679"/>
                      <a:pt x="11360" y="14777"/>
                      <a:pt x="11465" y="14838"/>
                    </a:cubicBezTo>
                    <a:lnTo>
                      <a:pt x="12206" y="15267"/>
                    </a:lnTo>
                    <a:cubicBezTo>
                      <a:pt x="12311" y="15326"/>
                      <a:pt x="12480" y="15326"/>
                      <a:pt x="12586" y="15267"/>
                    </a:cubicBezTo>
                    <a:lnTo>
                      <a:pt x="13328" y="14839"/>
                    </a:lnTo>
                    <a:cubicBezTo>
                      <a:pt x="13432" y="14778"/>
                      <a:pt x="13432" y="14679"/>
                      <a:pt x="13328" y="14620"/>
                    </a:cubicBezTo>
                    <a:lnTo>
                      <a:pt x="12586" y="14191"/>
                    </a:lnTo>
                    <a:cubicBezTo>
                      <a:pt x="12484" y="14130"/>
                      <a:pt x="12313" y="14130"/>
                      <a:pt x="12209" y="14191"/>
                    </a:cubicBez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7"/>
              <p:cNvSpPr/>
              <p:nvPr/>
            </p:nvSpPr>
            <p:spPr>
              <a:xfrm>
                <a:off x="2917475" y="4772775"/>
                <a:ext cx="400125" cy="231000"/>
              </a:xfrm>
              <a:custGeom>
                <a:avLst/>
                <a:gdLst/>
                <a:ahLst/>
                <a:cxnLst/>
                <a:rect l="l" t="t" r="r" b="b"/>
                <a:pathLst>
                  <a:path w="16005" h="9240" extrusionOk="0">
                    <a:moveTo>
                      <a:pt x="16005" y="2630"/>
                    </a:moveTo>
                    <a:lnTo>
                      <a:pt x="4556" y="9240"/>
                    </a:lnTo>
                    <a:lnTo>
                      <a:pt x="1" y="6609"/>
                    </a:lnTo>
                    <a:lnTo>
                      <a:pt x="11449" y="1"/>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7"/>
              <p:cNvSpPr/>
              <p:nvPr/>
            </p:nvSpPr>
            <p:spPr>
              <a:xfrm>
                <a:off x="2324750" y="4010150"/>
                <a:ext cx="846150" cy="926125"/>
              </a:xfrm>
              <a:custGeom>
                <a:avLst/>
                <a:gdLst/>
                <a:ahLst/>
                <a:cxnLst/>
                <a:rect l="l" t="t" r="r" b="b"/>
                <a:pathLst>
                  <a:path w="33846" h="37045" extrusionOk="0">
                    <a:moveTo>
                      <a:pt x="33574" y="20218"/>
                    </a:moveTo>
                    <a:lnTo>
                      <a:pt x="4711" y="36882"/>
                    </a:lnTo>
                    <a:cubicBezTo>
                      <a:pt x="4427" y="37044"/>
                      <a:pt x="4068" y="36883"/>
                      <a:pt x="4003" y="36565"/>
                    </a:cubicBezTo>
                    <a:lnTo>
                      <a:pt x="43" y="17338"/>
                    </a:lnTo>
                    <a:cubicBezTo>
                      <a:pt x="1" y="17136"/>
                      <a:pt x="94" y="16931"/>
                      <a:pt x="273" y="16829"/>
                    </a:cubicBezTo>
                    <a:lnTo>
                      <a:pt x="29136" y="163"/>
                    </a:lnTo>
                    <a:cubicBezTo>
                      <a:pt x="29419" y="0"/>
                      <a:pt x="29779" y="162"/>
                      <a:pt x="29844" y="480"/>
                    </a:cubicBezTo>
                    <a:lnTo>
                      <a:pt x="33804" y="19708"/>
                    </a:lnTo>
                    <a:cubicBezTo>
                      <a:pt x="33846" y="19910"/>
                      <a:pt x="33753" y="20114"/>
                      <a:pt x="33574" y="20218"/>
                    </a:cubicBezTo>
                    <a:close/>
                  </a:path>
                </a:pathLst>
              </a:custGeom>
              <a:solidFill>
                <a:srgbClr val="032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7"/>
              <p:cNvSpPr/>
              <p:nvPr/>
            </p:nvSpPr>
            <p:spPr>
              <a:xfrm>
                <a:off x="2340675" y="4033100"/>
                <a:ext cx="814300" cy="880300"/>
              </a:xfrm>
              <a:custGeom>
                <a:avLst/>
                <a:gdLst/>
                <a:ahLst/>
                <a:cxnLst/>
                <a:rect l="l" t="t" r="r" b="b"/>
                <a:pathLst>
                  <a:path w="32572" h="35212" extrusionOk="0">
                    <a:moveTo>
                      <a:pt x="347" y="16144"/>
                    </a:moveTo>
                    <a:lnTo>
                      <a:pt x="27948" y="209"/>
                    </a:lnTo>
                    <a:cubicBezTo>
                      <a:pt x="28309" y="1"/>
                      <a:pt x="28770" y="208"/>
                      <a:pt x="28853" y="616"/>
                    </a:cubicBezTo>
                    <a:lnTo>
                      <a:pt x="32518" y="18414"/>
                    </a:lnTo>
                    <a:cubicBezTo>
                      <a:pt x="32572" y="18671"/>
                      <a:pt x="32452" y="18934"/>
                      <a:pt x="32225" y="19068"/>
                    </a:cubicBezTo>
                    <a:lnTo>
                      <a:pt x="4624" y="35003"/>
                    </a:lnTo>
                    <a:cubicBezTo>
                      <a:pt x="4263" y="35211"/>
                      <a:pt x="3802" y="35004"/>
                      <a:pt x="3719" y="34595"/>
                    </a:cubicBezTo>
                    <a:lnTo>
                      <a:pt x="54" y="16799"/>
                    </a:lnTo>
                    <a:cubicBezTo>
                      <a:pt x="0" y="16538"/>
                      <a:pt x="118" y="16276"/>
                      <a:pt x="347" y="16144"/>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9" name="Google Shape;1599;p57"/>
              <p:cNvSpPr/>
              <p:nvPr/>
            </p:nvSpPr>
            <p:spPr>
              <a:xfrm>
                <a:off x="2449125" y="4109050"/>
                <a:ext cx="552050" cy="348375"/>
              </a:xfrm>
              <a:custGeom>
                <a:avLst/>
                <a:gdLst/>
                <a:ahLst/>
                <a:cxnLst/>
                <a:rect l="l" t="t" r="r" b="b"/>
                <a:pathLst>
                  <a:path w="22082" h="13935" extrusionOk="0">
                    <a:moveTo>
                      <a:pt x="22081" y="1270"/>
                    </a:moveTo>
                    <a:lnTo>
                      <a:pt x="247" y="13934"/>
                    </a:lnTo>
                    <a:lnTo>
                      <a:pt x="0" y="12665"/>
                    </a:lnTo>
                    <a:lnTo>
                      <a:pt x="218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7"/>
              <p:cNvSpPr/>
              <p:nvPr/>
            </p:nvSpPr>
            <p:spPr>
              <a:xfrm>
                <a:off x="2459800" y="4271750"/>
                <a:ext cx="398500" cy="405250"/>
              </a:xfrm>
              <a:custGeom>
                <a:avLst/>
                <a:gdLst/>
                <a:ahLst/>
                <a:cxnLst/>
                <a:rect l="l" t="t" r="r" b="b"/>
                <a:pathLst>
                  <a:path w="15940" h="16210" extrusionOk="0">
                    <a:moveTo>
                      <a:pt x="14421" y="0"/>
                    </a:moveTo>
                    <a:lnTo>
                      <a:pt x="1" y="8364"/>
                    </a:lnTo>
                    <a:lnTo>
                      <a:pt x="1520" y="16209"/>
                    </a:lnTo>
                    <a:lnTo>
                      <a:pt x="15939" y="7845"/>
                    </a:lnTo>
                    <a:lnTo>
                      <a:pt x="14421"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7"/>
              <p:cNvSpPr/>
              <p:nvPr/>
            </p:nvSpPr>
            <p:spPr>
              <a:xfrm>
                <a:off x="2852000" y="4164225"/>
                <a:ext cx="191700" cy="285300"/>
              </a:xfrm>
              <a:custGeom>
                <a:avLst/>
                <a:gdLst/>
                <a:ahLst/>
                <a:cxnLst/>
                <a:rect l="l" t="t" r="r" b="b"/>
                <a:pathLst>
                  <a:path w="7668" h="11412" extrusionOk="0">
                    <a:moveTo>
                      <a:pt x="6149" y="0"/>
                    </a:moveTo>
                    <a:lnTo>
                      <a:pt x="1" y="3566"/>
                    </a:lnTo>
                    <a:lnTo>
                      <a:pt x="1520" y="11411"/>
                    </a:lnTo>
                    <a:lnTo>
                      <a:pt x="7668" y="7844"/>
                    </a:lnTo>
                    <a:lnTo>
                      <a:pt x="61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7"/>
              <p:cNvSpPr/>
              <p:nvPr/>
            </p:nvSpPr>
            <p:spPr>
              <a:xfrm>
                <a:off x="2505100" y="4576450"/>
                <a:ext cx="262250" cy="260925"/>
              </a:xfrm>
              <a:custGeom>
                <a:avLst/>
                <a:gdLst/>
                <a:ahLst/>
                <a:cxnLst/>
                <a:rect l="l" t="t" r="r" b="b"/>
                <a:pathLst>
                  <a:path w="10490" h="10437" extrusionOk="0">
                    <a:moveTo>
                      <a:pt x="9540" y="0"/>
                    </a:moveTo>
                    <a:lnTo>
                      <a:pt x="1" y="5534"/>
                    </a:lnTo>
                    <a:lnTo>
                      <a:pt x="950" y="10437"/>
                    </a:lnTo>
                    <a:lnTo>
                      <a:pt x="10490" y="4905"/>
                    </a:lnTo>
                    <a:lnTo>
                      <a:pt x="9540"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7"/>
              <p:cNvSpPr/>
              <p:nvPr/>
            </p:nvSpPr>
            <p:spPr>
              <a:xfrm>
                <a:off x="2769650" y="4399300"/>
                <a:ext cx="304225" cy="285350"/>
              </a:xfrm>
              <a:custGeom>
                <a:avLst/>
                <a:gdLst/>
                <a:ahLst/>
                <a:cxnLst/>
                <a:rect l="l" t="t" r="r" b="b"/>
                <a:pathLst>
                  <a:path w="12169" h="11414" extrusionOk="0">
                    <a:moveTo>
                      <a:pt x="11220" y="1"/>
                    </a:moveTo>
                    <a:lnTo>
                      <a:pt x="1" y="6508"/>
                    </a:lnTo>
                    <a:lnTo>
                      <a:pt x="949" y="11413"/>
                    </a:lnTo>
                    <a:lnTo>
                      <a:pt x="12168" y="4905"/>
                    </a:lnTo>
                    <a:lnTo>
                      <a:pt x="112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7"/>
              <p:cNvSpPr/>
              <p:nvPr/>
            </p:nvSpPr>
            <p:spPr>
              <a:xfrm>
                <a:off x="2524600" y="4680150"/>
                <a:ext cx="88575" cy="56625"/>
              </a:xfrm>
              <a:custGeom>
                <a:avLst/>
                <a:gdLst/>
                <a:ahLst/>
                <a:cxnLst/>
                <a:rect l="l" t="t" r="r" b="b"/>
                <a:pathLst>
                  <a:path w="3543" h="2265" extrusionOk="0">
                    <a:moveTo>
                      <a:pt x="3496" y="1"/>
                    </a:moveTo>
                    <a:lnTo>
                      <a:pt x="0" y="2028"/>
                    </a:lnTo>
                    <a:lnTo>
                      <a:pt x="46" y="2264"/>
                    </a:lnTo>
                    <a:lnTo>
                      <a:pt x="3542" y="235"/>
                    </a:lnTo>
                    <a:lnTo>
                      <a:pt x="3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7"/>
              <p:cNvSpPr/>
              <p:nvPr/>
            </p:nvSpPr>
            <p:spPr>
              <a:xfrm>
                <a:off x="2528025" y="4705775"/>
                <a:ext cx="74750" cy="48575"/>
              </a:xfrm>
              <a:custGeom>
                <a:avLst/>
                <a:gdLst/>
                <a:ahLst/>
                <a:cxnLst/>
                <a:rect l="l" t="t" r="r" b="b"/>
                <a:pathLst>
                  <a:path w="2990" h="1943" extrusionOk="0">
                    <a:moveTo>
                      <a:pt x="2943" y="0"/>
                    </a:moveTo>
                    <a:lnTo>
                      <a:pt x="0" y="1706"/>
                    </a:lnTo>
                    <a:lnTo>
                      <a:pt x="45" y="1942"/>
                    </a:lnTo>
                    <a:lnTo>
                      <a:pt x="2989" y="235"/>
                    </a:lnTo>
                    <a:lnTo>
                      <a:pt x="29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7"/>
              <p:cNvSpPr/>
              <p:nvPr/>
            </p:nvSpPr>
            <p:spPr>
              <a:xfrm>
                <a:off x="2531400" y="4713350"/>
                <a:ext cx="91950" cy="58550"/>
              </a:xfrm>
              <a:custGeom>
                <a:avLst/>
                <a:gdLst/>
                <a:ahLst/>
                <a:cxnLst/>
                <a:rect l="l" t="t" r="r" b="b"/>
                <a:pathLst>
                  <a:path w="3678" h="2342" extrusionOk="0">
                    <a:moveTo>
                      <a:pt x="3631" y="1"/>
                    </a:moveTo>
                    <a:lnTo>
                      <a:pt x="1" y="2106"/>
                    </a:lnTo>
                    <a:lnTo>
                      <a:pt x="47" y="2342"/>
                    </a:lnTo>
                    <a:lnTo>
                      <a:pt x="3677" y="236"/>
                    </a:lnTo>
                    <a:lnTo>
                      <a:pt x="36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7"/>
              <p:cNvSpPr/>
              <p:nvPr/>
            </p:nvSpPr>
            <p:spPr>
              <a:xfrm>
                <a:off x="2534800" y="4737775"/>
                <a:ext cx="80125" cy="51700"/>
              </a:xfrm>
              <a:custGeom>
                <a:avLst/>
                <a:gdLst/>
                <a:ahLst/>
                <a:cxnLst/>
                <a:rect l="l" t="t" r="r" b="b"/>
                <a:pathLst>
                  <a:path w="3205" h="2068" extrusionOk="0">
                    <a:moveTo>
                      <a:pt x="3159" y="1"/>
                    </a:moveTo>
                    <a:lnTo>
                      <a:pt x="1" y="1832"/>
                    </a:lnTo>
                    <a:lnTo>
                      <a:pt x="46" y="2068"/>
                    </a:lnTo>
                    <a:lnTo>
                      <a:pt x="3204" y="236"/>
                    </a:lnTo>
                    <a:lnTo>
                      <a:pt x="3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7"/>
              <p:cNvSpPr/>
              <p:nvPr/>
            </p:nvSpPr>
            <p:spPr>
              <a:xfrm>
                <a:off x="2538200" y="4770275"/>
                <a:ext cx="54375" cy="36775"/>
              </a:xfrm>
              <a:custGeom>
                <a:avLst/>
                <a:gdLst/>
                <a:ahLst/>
                <a:cxnLst/>
                <a:rect l="l" t="t" r="r" b="b"/>
                <a:pathLst>
                  <a:path w="2175" h="1471" extrusionOk="0">
                    <a:moveTo>
                      <a:pt x="2131" y="1"/>
                    </a:moveTo>
                    <a:lnTo>
                      <a:pt x="0" y="1235"/>
                    </a:lnTo>
                    <a:lnTo>
                      <a:pt x="46" y="1471"/>
                    </a:lnTo>
                    <a:lnTo>
                      <a:pt x="2175" y="235"/>
                    </a:lnTo>
                    <a:lnTo>
                      <a:pt x="21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7"/>
              <p:cNvSpPr/>
              <p:nvPr/>
            </p:nvSpPr>
            <p:spPr>
              <a:xfrm>
                <a:off x="2633625" y="4608375"/>
                <a:ext cx="103300" cy="65125"/>
              </a:xfrm>
              <a:custGeom>
                <a:avLst/>
                <a:gdLst/>
                <a:ahLst/>
                <a:cxnLst/>
                <a:rect l="l" t="t" r="r" b="b"/>
                <a:pathLst>
                  <a:path w="4132" h="2605" extrusionOk="0">
                    <a:moveTo>
                      <a:pt x="4086" y="0"/>
                    </a:moveTo>
                    <a:lnTo>
                      <a:pt x="1" y="2369"/>
                    </a:lnTo>
                    <a:lnTo>
                      <a:pt x="47" y="2605"/>
                    </a:lnTo>
                    <a:lnTo>
                      <a:pt x="4131" y="235"/>
                    </a:lnTo>
                    <a:lnTo>
                      <a:pt x="4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2637025" y="4636575"/>
                <a:ext cx="84950" cy="54500"/>
              </a:xfrm>
              <a:custGeom>
                <a:avLst/>
                <a:gdLst/>
                <a:ahLst/>
                <a:cxnLst/>
                <a:rect l="l" t="t" r="r" b="b"/>
                <a:pathLst>
                  <a:path w="3398" h="2180" extrusionOk="0">
                    <a:moveTo>
                      <a:pt x="3353" y="1"/>
                    </a:moveTo>
                    <a:lnTo>
                      <a:pt x="1" y="1944"/>
                    </a:lnTo>
                    <a:lnTo>
                      <a:pt x="47" y="2180"/>
                    </a:lnTo>
                    <a:lnTo>
                      <a:pt x="3397" y="236"/>
                    </a:lnTo>
                    <a:lnTo>
                      <a:pt x="33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7"/>
              <p:cNvSpPr/>
              <p:nvPr/>
            </p:nvSpPr>
            <p:spPr>
              <a:xfrm>
                <a:off x="2640450" y="4672000"/>
                <a:ext cx="54150" cy="36650"/>
              </a:xfrm>
              <a:custGeom>
                <a:avLst/>
                <a:gdLst/>
                <a:ahLst/>
                <a:cxnLst/>
                <a:rect l="l" t="t" r="r" b="b"/>
                <a:pathLst>
                  <a:path w="2166" h="1466" extrusionOk="0">
                    <a:moveTo>
                      <a:pt x="2120" y="0"/>
                    </a:moveTo>
                    <a:lnTo>
                      <a:pt x="1" y="1230"/>
                    </a:lnTo>
                    <a:lnTo>
                      <a:pt x="46" y="1465"/>
                    </a:lnTo>
                    <a:lnTo>
                      <a:pt x="2165" y="237"/>
                    </a:lnTo>
                    <a:lnTo>
                      <a:pt x="2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7"/>
              <p:cNvSpPr/>
              <p:nvPr/>
            </p:nvSpPr>
            <p:spPr>
              <a:xfrm>
                <a:off x="2643850" y="4661100"/>
                <a:ext cx="103275" cy="65150"/>
              </a:xfrm>
              <a:custGeom>
                <a:avLst/>
                <a:gdLst/>
                <a:ahLst/>
                <a:cxnLst/>
                <a:rect l="l" t="t" r="r" b="b"/>
                <a:pathLst>
                  <a:path w="4131" h="2606" extrusionOk="0">
                    <a:moveTo>
                      <a:pt x="4084" y="0"/>
                    </a:moveTo>
                    <a:lnTo>
                      <a:pt x="0" y="2369"/>
                    </a:lnTo>
                    <a:lnTo>
                      <a:pt x="47" y="2606"/>
                    </a:lnTo>
                    <a:lnTo>
                      <a:pt x="4131" y="236"/>
                    </a:lnTo>
                    <a:lnTo>
                      <a:pt x="4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7"/>
              <p:cNvSpPr/>
              <p:nvPr/>
            </p:nvSpPr>
            <p:spPr>
              <a:xfrm>
                <a:off x="2647275" y="4690375"/>
                <a:ext cx="83050" cy="53450"/>
              </a:xfrm>
              <a:custGeom>
                <a:avLst/>
                <a:gdLst/>
                <a:ahLst/>
                <a:cxnLst/>
                <a:rect l="l" t="t" r="r" b="b"/>
                <a:pathLst>
                  <a:path w="3322" h="2138" extrusionOk="0">
                    <a:moveTo>
                      <a:pt x="3278" y="0"/>
                    </a:moveTo>
                    <a:lnTo>
                      <a:pt x="0" y="1903"/>
                    </a:lnTo>
                    <a:lnTo>
                      <a:pt x="44" y="2138"/>
                    </a:lnTo>
                    <a:lnTo>
                      <a:pt x="3322" y="236"/>
                    </a:lnTo>
                    <a:lnTo>
                      <a:pt x="3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7"/>
              <p:cNvSpPr/>
              <p:nvPr/>
            </p:nvSpPr>
            <p:spPr>
              <a:xfrm>
                <a:off x="2779550" y="4412325"/>
                <a:ext cx="284425" cy="259250"/>
              </a:xfrm>
              <a:custGeom>
                <a:avLst/>
                <a:gdLst/>
                <a:ahLst/>
                <a:cxnLst/>
                <a:rect l="l" t="t" r="r" b="b"/>
                <a:pathLst>
                  <a:path w="11377" h="10370" extrusionOk="0">
                    <a:moveTo>
                      <a:pt x="10482" y="160"/>
                    </a:moveTo>
                    <a:lnTo>
                      <a:pt x="10732" y="1456"/>
                    </a:lnTo>
                    <a:lnTo>
                      <a:pt x="364" y="7469"/>
                    </a:lnTo>
                    <a:lnTo>
                      <a:pt x="113" y="6173"/>
                    </a:lnTo>
                    <a:lnTo>
                      <a:pt x="10482" y="160"/>
                    </a:lnTo>
                    <a:close/>
                    <a:moveTo>
                      <a:pt x="10753" y="1561"/>
                    </a:moveTo>
                    <a:lnTo>
                      <a:pt x="11004" y="2862"/>
                    </a:lnTo>
                    <a:lnTo>
                      <a:pt x="637" y="8875"/>
                    </a:lnTo>
                    <a:lnTo>
                      <a:pt x="385" y="7575"/>
                    </a:lnTo>
                    <a:lnTo>
                      <a:pt x="10753" y="1561"/>
                    </a:lnTo>
                    <a:close/>
                    <a:moveTo>
                      <a:pt x="11025" y="2967"/>
                    </a:moveTo>
                    <a:lnTo>
                      <a:pt x="11264" y="4198"/>
                    </a:lnTo>
                    <a:lnTo>
                      <a:pt x="895" y="10211"/>
                    </a:lnTo>
                    <a:lnTo>
                      <a:pt x="657" y="8981"/>
                    </a:lnTo>
                    <a:lnTo>
                      <a:pt x="11025" y="2967"/>
                    </a:lnTo>
                    <a:close/>
                    <a:moveTo>
                      <a:pt x="10555" y="1"/>
                    </a:moveTo>
                    <a:lnTo>
                      <a:pt x="31" y="6104"/>
                    </a:lnTo>
                    <a:lnTo>
                      <a:pt x="0" y="6122"/>
                    </a:lnTo>
                    <a:lnTo>
                      <a:pt x="809" y="10299"/>
                    </a:lnTo>
                    <a:lnTo>
                      <a:pt x="822" y="10369"/>
                    </a:lnTo>
                    <a:lnTo>
                      <a:pt x="11346" y="4266"/>
                    </a:lnTo>
                    <a:lnTo>
                      <a:pt x="11377" y="4248"/>
                    </a:lnTo>
                    <a:lnTo>
                      <a:pt x="10568" y="71"/>
                    </a:lnTo>
                    <a:lnTo>
                      <a:pt x="10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7"/>
              <p:cNvSpPr/>
              <p:nvPr/>
            </p:nvSpPr>
            <p:spPr>
              <a:xfrm>
                <a:off x="2801375" y="4451100"/>
                <a:ext cx="239225" cy="200700"/>
              </a:xfrm>
              <a:custGeom>
                <a:avLst/>
                <a:gdLst/>
                <a:ahLst/>
                <a:cxnLst/>
                <a:rect l="l" t="t" r="r" b="b"/>
                <a:pathLst>
                  <a:path w="9569" h="8028" fill="none" extrusionOk="0">
                    <a:moveTo>
                      <a:pt x="1" y="8027"/>
                    </a:moveTo>
                    <a:lnTo>
                      <a:pt x="702" y="6186"/>
                    </a:lnTo>
                    <a:lnTo>
                      <a:pt x="1962" y="6759"/>
                    </a:lnTo>
                    <a:lnTo>
                      <a:pt x="3183" y="2574"/>
                    </a:lnTo>
                    <a:lnTo>
                      <a:pt x="4808" y="3981"/>
                    </a:lnTo>
                    <a:lnTo>
                      <a:pt x="5520" y="2349"/>
                    </a:lnTo>
                    <a:lnTo>
                      <a:pt x="7168" y="4166"/>
                    </a:lnTo>
                    <a:lnTo>
                      <a:pt x="7653" y="593"/>
                    </a:lnTo>
                    <a:lnTo>
                      <a:pt x="8592" y="2553"/>
                    </a:lnTo>
                    <a:lnTo>
                      <a:pt x="8986" y="338"/>
                    </a:lnTo>
                    <a:lnTo>
                      <a:pt x="9569"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a:off x="2462075" y="4396400"/>
                <a:ext cx="54225" cy="47800"/>
              </a:xfrm>
              <a:custGeom>
                <a:avLst/>
                <a:gdLst/>
                <a:ahLst/>
                <a:cxnLst/>
                <a:rect l="l" t="t" r="r" b="b"/>
                <a:pathLst>
                  <a:path w="2169" h="1912" extrusionOk="0">
                    <a:moveTo>
                      <a:pt x="2028" y="0"/>
                    </a:moveTo>
                    <a:lnTo>
                      <a:pt x="0" y="1176"/>
                    </a:lnTo>
                    <a:lnTo>
                      <a:pt x="142" y="1911"/>
                    </a:lnTo>
                    <a:lnTo>
                      <a:pt x="2169" y="736"/>
                    </a:lnTo>
                    <a:lnTo>
                      <a:pt x="2028"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2482450" y="4427750"/>
                <a:ext cx="136100" cy="222550"/>
              </a:xfrm>
              <a:custGeom>
                <a:avLst/>
                <a:gdLst/>
                <a:ahLst/>
                <a:cxnLst/>
                <a:rect l="l" t="t" r="r" b="b"/>
                <a:pathLst>
                  <a:path w="5444" h="8902" extrusionOk="0">
                    <a:moveTo>
                      <a:pt x="4192" y="1"/>
                    </a:moveTo>
                    <a:lnTo>
                      <a:pt x="0" y="2431"/>
                    </a:lnTo>
                    <a:lnTo>
                      <a:pt x="1252" y="8902"/>
                    </a:lnTo>
                    <a:lnTo>
                      <a:pt x="5444" y="6471"/>
                    </a:lnTo>
                    <a:lnTo>
                      <a:pt x="41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a:off x="2622300" y="4303600"/>
                <a:ext cx="183775" cy="128675"/>
              </a:xfrm>
              <a:custGeom>
                <a:avLst/>
                <a:gdLst/>
                <a:ahLst/>
                <a:cxnLst/>
                <a:rect l="l" t="t" r="r" b="b"/>
                <a:pathLst>
                  <a:path w="7351" h="5147" extrusionOk="0">
                    <a:moveTo>
                      <a:pt x="7158" y="1"/>
                    </a:moveTo>
                    <a:lnTo>
                      <a:pt x="1" y="4151"/>
                    </a:lnTo>
                    <a:lnTo>
                      <a:pt x="195" y="5147"/>
                    </a:lnTo>
                    <a:lnTo>
                      <a:pt x="7351" y="996"/>
                    </a:lnTo>
                    <a:lnTo>
                      <a:pt x="71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7"/>
              <p:cNvSpPr/>
              <p:nvPr/>
            </p:nvSpPr>
            <p:spPr>
              <a:xfrm>
                <a:off x="2630000" y="4361400"/>
                <a:ext cx="152375" cy="110500"/>
              </a:xfrm>
              <a:custGeom>
                <a:avLst/>
                <a:gdLst/>
                <a:ahLst/>
                <a:cxnLst/>
                <a:rect l="l" t="t" r="r" b="b"/>
                <a:pathLst>
                  <a:path w="6095" h="4420" extrusionOk="0">
                    <a:moveTo>
                      <a:pt x="5900" y="0"/>
                    </a:moveTo>
                    <a:lnTo>
                      <a:pt x="0" y="3423"/>
                    </a:lnTo>
                    <a:lnTo>
                      <a:pt x="193" y="4419"/>
                    </a:lnTo>
                    <a:lnTo>
                      <a:pt x="6094" y="997"/>
                    </a:lnTo>
                    <a:lnTo>
                      <a:pt x="5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2637650" y="4382850"/>
                <a:ext cx="183775" cy="128650"/>
              </a:xfrm>
              <a:custGeom>
                <a:avLst/>
                <a:gdLst/>
                <a:ahLst/>
                <a:cxnLst/>
                <a:rect l="l" t="t" r="r" b="b"/>
                <a:pathLst>
                  <a:path w="7351" h="5146" extrusionOk="0">
                    <a:moveTo>
                      <a:pt x="7157" y="0"/>
                    </a:moveTo>
                    <a:lnTo>
                      <a:pt x="1" y="4151"/>
                    </a:lnTo>
                    <a:lnTo>
                      <a:pt x="195" y="5146"/>
                    </a:lnTo>
                    <a:lnTo>
                      <a:pt x="7350" y="997"/>
                    </a:lnTo>
                    <a:lnTo>
                      <a:pt x="7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2645325" y="4453275"/>
                <a:ext cx="130600" cy="97850"/>
              </a:xfrm>
              <a:custGeom>
                <a:avLst/>
                <a:gdLst/>
                <a:ahLst/>
                <a:cxnLst/>
                <a:rect l="l" t="t" r="r" b="b"/>
                <a:pathLst>
                  <a:path w="5224" h="3914" extrusionOk="0">
                    <a:moveTo>
                      <a:pt x="5031" y="1"/>
                    </a:moveTo>
                    <a:lnTo>
                      <a:pt x="1" y="2918"/>
                    </a:lnTo>
                    <a:lnTo>
                      <a:pt x="194" y="3913"/>
                    </a:lnTo>
                    <a:lnTo>
                      <a:pt x="5224" y="996"/>
                    </a:lnTo>
                    <a:lnTo>
                      <a:pt x="5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2868125" y="4249175"/>
                <a:ext cx="33650" cy="50075"/>
              </a:xfrm>
              <a:custGeom>
                <a:avLst/>
                <a:gdLst/>
                <a:ahLst/>
                <a:cxnLst/>
                <a:rect l="l" t="t" r="r" b="b"/>
                <a:pathLst>
                  <a:path w="1346" h="2003" extrusionOk="0">
                    <a:moveTo>
                      <a:pt x="1079" y="0"/>
                    </a:moveTo>
                    <a:lnTo>
                      <a:pt x="0" y="627"/>
                    </a:lnTo>
                    <a:lnTo>
                      <a:pt x="265" y="2003"/>
                    </a:lnTo>
                    <a:lnTo>
                      <a:pt x="1346" y="1377"/>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2878750" y="4304300"/>
                <a:ext cx="33650" cy="50100"/>
              </a:xfrm>
              <a:custGeom>
                <a:avLst/>
                <a:gdLst/>
                <a:ahLst/>
                <a:cxnLst/>
                <a:rect l="l" t="t" r="r" b="b"/>
                <a:pathLst>
                  <a:path w="1346" h="2004" extrusionOk="0">
                    <a:moveTo>
                      <a:pt x="1081" y="0"/>
                    </a:moveTo>
                    <a:lnTo>
                      <a:pt x="1" y="626"/>
                    </a:lnTo>
                    <a:lnTo>
                      <a:pt x="268" y="2003"/>
                    </a:lnTo>
                    <a:lnTo>
                      <a:pt x="1346" y="1376"/>
                    </a:lnTo>
                    <a:lnTo>
                      <a:pt x="10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2889450" y="4359400"/>
                <a:ext cx="33650" cy="50100"/>
              </a:xfrm>
              <a:custGeom>
                <a:avLst/>
                <a:gdLst/>
                <a:ahLst/>
                <a:cxnLst/>
                <a:rect l="l" t="t" r="r" b="b"/>
                <a:pathLst>
                  <a:path w="1346" h="2004" extrusionOk="0">
                    <a:moveTo>
                      <a:pt x="1079" y="0"/>
                    </a:moveTo>
                    <a:lnTo>
                      <a:pt x="1" y="627"/>
                    </a:lnTo>
                    <a:lnTo>
                      <a:pt x="267" y="2003"/>
                    </a:lnTo>
                    <a:lnTo>
                      <a:pt x="1346" y="1378"/>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2909400" y="4189000"/>
                <a:ext cx="91925" cy="64300"/>
              </a:xfrm>
              <a:custGeom>
                <a:avLst/>
                <a:gdLst/>
                <a:ahLst/>
                <a:cxnLst/>
                <a:rect l="l" t="t" r="r" b="b"/>
                <a:pathLst>
                  <a:path w="3677" h="2572" extrusionOk="0">
                    <a:moveTo>
                      <a:pt x="3580" y="0"/>
                    </a:moveTo>
                    <a:lnTo>
                      <a:pt x="1" y="2075"/>
                    </a:lnTo>
                    <a:lnTo>
                      <a:pt x="97" y="2572"/>
                    </a:lnTo>
                    <a:lnTo>
                      <a:pt x="3676" y="497"/>
                    </a:lnTo>
                    <a:lnTo>
                      <a:pt x="3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2914875" y="4217175"/>
                <a:ext cx="91900" cy="64350"/>
              </a:xfrm>
              <a:custGeom>
                <a:avLst/>
                <a:gdLst/>
                <a:ahLst/>
                <a:cxnLst/>
                <a:rect l="l" t="t" r="r" b="b"/>
                <a:pathLst>
                  <a:path w="3676" h="2574" extrusionOk="0">
                    <a:moveTo>
                      <a:pt x="3578" y="1"/>
                    </a:moveTo>
                    <a:lnTo>
                      <a:pt x="1" y="2075"/>
                    </a:lnTo>
                    <a:lnTo>
                      <a:pt x="97" y="2574"/>
                    </a:lnTo>
                    <a:lnTo>
                      <a:pt x="3675" y="497"/>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920375" y="4245350"/>
                <a:ext cx="91850" cy="64350"/>
              </a:xfrm>
              <a:custGeom>
                <a:avLst/>
                <a:gdLst/>
                <a:ahLst/>
                <a:cxnLst/>
                <a:rect l="l" t="t" r="r" b="b"/>
                <a:pathLst>
                  <a:path w="3674" h="2574" extrusionOk="0">
                    <a:moveTo>
                      <a:pt x="3577" y="1"/>
                    </a:moveTo>
                    <a:lnTo>
                      <a:pt x="0" y="2075"/>
                    </a:lnTo>
                    <a:lnTo>
                      <a:pt x="96" y="2574"/>
                    </a:lnTo>
                    <a:lnTo>
                      <a:pt x="3673"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2925800" y="4273525"/>
                <a:ext cx="91875" cy="64375"/>
              </a:xfrm>
              <a:custGeom>
                <a:avLst/>
                <a:gdLst/>
                <a:ahLst/>
                <a:cxnLst/>
                <a:rect l="l" t="t" r="r" b="b"/>
                <a:pathLst>
                  <a:path w="3675" h="2575" extrusionOk="0">
                    <a:moveTo>
                      <a:pt x="3578" y="1"/>
                    </a:moveTo>
                    <a:lnTo>
                      <a:pt x="0" y="2076"/>
                    </a:lnTo>
                    <a:lnTo>
                      <a:pt x="97" y="2574"/>
                    </a:lnTo>
                    <a:lnTo>
                      <a:pt x="3674" y="500"/>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931275" y="4301725"/>
                <a:ext cx="91875" cy="64375"/>
              </a:xfrm>
              <a:custGeom>
                <a:avLst/>
                <a:gdLst/>
                <a:ahLst/>
                <a:cxnLst/>
                <a:rect l="l" t="t" r="r" b="b"/>
                <a:pathLst>
                  <a:path w="3675" h="2575" extrusionOk="0">
                    <a:moveTo>
                      <a:pt x="3577" y="1"/>
                    </a:moveTo>
                    <a:lnTo>
                      <a:pt x="0" y="2076"/>
                    </a:lnTo>
                    <a:lnTo>
                      <a:pt x="96" y="2574"/>
                    </a:lnTo>
                    <a:lnTo>
                      <a:pt x="3674"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936700" y="4329900"/>
                <a:ext cx="91875" cy="64375"/>
              </a:xfrm>
              <a:custGeom>
                <a:avLst/>
                <a:gdLst/>
                <a:ahLst/>
                <a:cxnLst/>
                <a:rect l="l" t="t" r="r" b="b"/>
                <a:pathLst>
                  <a:path w="3675" h="2575" extrusionOk="0">
                    <a:moveTo>
                      <a:pt x="3579" y="1"/>
                    </a:moveTo>
                    <a:lnTo>
                      <a:pt x="0" y="2076"/>
                    </a:lnTo>
                    <a:lnTo>
                      <a:pt x="98" y="2574"/>
                    </a:lnTo>
                    <a:lnTo>
                      <a:pt x="3674" y="500"/>
                    </a:lnTo>
                    <a:lnTo>
                      <a:pt x="35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2822125" y="4128925"/>
                <a:ext cx="166025" cy="100250"/>
              </a:xfrm>
              <a:custGeom>
                <a:avLst/>
                <a:gdLst/>
                <a:ahLst/>
                <a:cxnLst/>
                <a:rect l="l" t="t" r="r" b="b"/>
                <a:pathLst>
                  <a:path w="6641" h="4010" extrusionOk="0">
                    <a:moveTo>
                      <a:pt x="6606" y="0"/>
                    </a:moveTo>
                    <a:lnTo>
                      <a:pt x="1" y="3831"/>
                    </a:lnTo>
                    <a:lnTo>
                      <a:pt x="36" y="4009"/>
                    </a:lnTo>
                    <a:lnTo>
                      <a:pt x="6641" y="179"/>
                    </a:lnTo>
                    <a:lnTo>
                      <a:pt x="6606"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57"/>
            <p:cNvGrpSpPr/>
            <p:nvPr/>
          </p:nvGrpSpPr>
          <p:grpSpPr>
            <a:xfrm>
              <a:off x="2567637" y="4061975"/>
              <a:ext cx="814325" cy="880250"/>
              <a:chOff x="2189850" y="3376175"/>
              <a:chExt cx="814325" cy="880250"/>
            </a:xfrm>
          </p:grpSpPr>
          <p:sp>
            <p:nvSpPr>
              <p:cNvPr id="1635" name="Google Shape;1635;p57"/>
              <p:cNvSpPr/>
              <p:nvPr/>
            </p:nvSpPr>
            <p:spPr>
              <a:xfrm>
                <a:off x="2189850" y="3376175"/>
                <a:ext cx="814325" cy="880250"/>
              </a:xfrm>
              <a:custGeom>
                <a:avLst/>
                <a:gdLst/>
                <a:ahLst/>
                <a:cxnLst/>
                <a:rect l="l" t="t" r="r" b="b"/>
                <a:pathLst>
                  <a:path w="32573" h="35210" extrusionOk="0">
                    <a:moveTo>
                      <a:pt x="347" y="16144"/>
                    </a:moveTo>
                    <a:lnTo>
                      <a:pt x="27947" y="209"/>
                    </a:lnTo>
                    <a:cubicBezTo>
                      <a:pt x="28309" y="0"/>
                      <a:pt x="28769" y="207"/>
                      <a:pt x="28852" y="615"/>
                    </a:cubicBezTo>
                    <a:lnTo>
                      <a:pt x="32519" y="18413"/>
                    </a:lnTo>
                    <a:cubicBezTo>
                      <a:pt x="32573" y="18671"/>
                      <a:pt x="32454" y="18934"/>
                      <a:pt x="32225" y="19066"/>
                    </a:cubicBezTo>
                    <a:lnTo>
                      <a:pt x="4624" y="35001"/>
                    </a:lnTo>
                    <a:cubicBezTo>
                      <a:pt x="4262" y="35210"/>
                      <a:pt x="3802" y="35004"/>
                      <a:pt x="3719" y="34595"/>
                    </a:cubicBezTo>
                    <a:lnTo>
                      <a:pt x="54" y="16799"/>
                    </a:lnTo>
                    <a:cubicBezTo>
                      <a:pt x="0" y="16538"/>
                      <a:pt x="120" y="16276"/>
                      <a:pt x="347" y="16144"/>
                    </a:cubicBezTo>
                    <a:close/>
                  </a:path>
                </a:pathLst>
              </a:custGeom>
              <a:gradFill>
                <a:gsLst>
                  <a:gs pos="0">
                    <a:srgbClr val="748BFF">
                      <a:alpha val="51764"/>
                    </a:srgbClr>
                  </a:gs>
                  <a:gs pos="100000">
                    <a:srgbClr val="7659FF">
                      <a:alpha val="51372"/>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2259425" y="3651850"/>
                <a:ext cx="238600" cy="334100"/>
              </a:xfrm>
              <a:custGeom>
                <a:avLst/>
                <a:gdLst/>
                <a:ahLst/>
                <a:cxnLst/>
                <a:rect l="l" t="t" r="r" b="b"/>
                <a:pathLst>
                  <a:path w="9544" h="13364" extrusionOk="0">
                    <a:moveTo>
                      <a:pt x="9461" y="1"/>
                    </a:moveTo>
                    <a:lnTo>
                      <a:pt x="6927" y="1483"/>
                    </a:lnTo>
                    <a:lnTo>
                      <a:pt x="6984" y="1840"/>
                    </a:lnTo>
                    <a:lnTo>
                      <a:pt x="9520" y="358"/>
                    </a:lnTo>
                    <a:lnTo>
                      <a:pt x="9461" y="1"/>
                    </a:lnTo>
                    <a:close/>
                    <a:moveTo>
                      <a:pt x="8482" y="1868"/>
                    </a:moveTo>
                    <a:lnTo>
                      <a:pt x="7949" y="2179"/>
                    </a:lnTo>
                    <a:lnTo>
                      <a:pt x="8003" y="2510"/>
                    </a:lnTo>
                    <a:lnTo>
                      <a:pt x="8536" y="2199"/>
                    </a:lnTo>
                    <a:lnTo>
                      <a:pt x="8482" y="1868"/>
                    </a:lnTo>
                    <a:close/>
                    <a:moveTo>
                      <a:pt x="7494" y="2940"/>
                    </a:moveTo>
                    <a:lnTo>
                      <a:pt x="7098" y="3171"/>
                    </a:lnTo>
                    <a:lnTo>
                      <a:pt x="7151" y="3502"/>
                    </a:lnTo>
                    <a:lnTo>
                      <a:pt x="7548" y="3271"/>
                    </a:lnTo>
                    <a:lnTo>
                      <a:pt x="7494" y="2940"/>
                    </a:lnTo>
                    <a:close/>
                    <a:moveTo>
                      <a:pt x="7779" y="2281"/>
                    </a:moveTo>
                    <a:lnTo>
                      <a:pt x="6058" y="3288"/>
                    </a:lnTo>
                    <a:lnTo>
                      <a:pt x="6111" y="3618"/>
                    </a:lnTo>
                    <a:lnTo>
                      <a:pt x="7833" y="2611"/>
                    </a:lnTo>
                    <a:lnTo>
                      <a:pt x="7779" y="2281"/>
                    </a:lnTo>
                    <a:close/>
                    <a:moveTo>
                      <a:pt x="6982" y="3240"/>
                    </a:moveTo>
                    <a:lnTo>
                      <a:pt x="6600" y="3463"/>
                    </a:lnTo>
                    <a:lnTo>
                      <a:pt x="6653" y="3794"/>
                    </a:lnTo>
                    <a:lnTo>
                      <a:pt x="7036" y="3570"/>
                    </a:lnTo>
                    <a:lnTo>
                      <a:pt x="6982" y="3240"/>
                    </a:lnTo>
                    <a:close/>
                    <a:moveTo>
                      <a:pt x="5999" y="2026"/>
                    </a:moveTo>
                    <a:lnTo>
                      <a:pt x="3464" y="3508"/>
                    </a:lnTo>
                    <a:lnTo>
                      <a:pt x="3522" y="3866"/>
                    </a:lnTo>
                    <a:lnTo>
                      <a:pt x="6055" y="2384"/>
                    </a:lnTo>
                    <a:lnTo>
                      <a:pt x="5999" y="2026"/>
                    </a:lnTo>
                    <a:close/>
                    <a:moveTo>
                      <a:pt x="5814" y="3427"/>
                    </a:moveTo>
                    <a:lnTo>
                      <a:pt x="5545" y="3586"/>
                    </a:lnTo>
                    <a:lnTo>
                      <a:pt x="5599" y="3916"/>
                    </a:lnTo>
                    <a:lnTo>
                      <a:pt x="5868" y="3759"/>
                    </a:lnTo>
                    <a:lnTo>
                      <a:pt x="5814" y="3427"/>
                    </a:lnTo>
                    <a:close/>
                    <a:moveTo>
                      <a:pt x="9490" y="2760"/>
                    </a:moveTo>
                    <a:lnTo>
                      <a:pt x="7865" y="3711"/>
                    </a:lnTo>
                    <a:lnTo>
                      <a:pt x="7918" y="4041"/>
                    </a:lnTo>
                    <a:lnTo>
                      <a:pt x="9544" y="3091"/>
                    </a:lnTo>
                    <a:lnTo>
                      <a:pt x="9490" y="2760"/>
                    </a:lnTo>
                    <a:close/>
                    <a:moveTo>
                      <a:pt x="6513" y="3514"/>
                    </a:moveTo>
                    <a:lnTo>
                      <a:pt x="6130" y="3737"/>
                    </a:lnTo>
                    <a:lnTo>
                      <a:pt x="6184" y="4068"/>
                    </a:lnTo>
                    <a:lnTo>
                      <a:pt x="6566" y="3844"/>
                    </a:lnTo>
                    <a:lnTo>
                      <a:pt x="6513" y="3514"/>
                    </a:lnTo>
                    <a:close/>
                    <a:moveTo>
                      <a:pt x="8154" y="3046"/>
                    </a:moveTo>
                    <a:lnTo>
                      <a:pt x="6899" y="3780"/>
                    </a:lnTo>
                    <a:lnTo>
                      <a:pt x="6952" y="4111"/>
                    </a:lnTo>
                    <a:lnTo>
                      <a:pt x="8208" y="3377"/>
                    </a:lnTo>
                    <a:lnTo>
                      <a:pt x="8154" y="3046"/>
                    </a:lnTo>
                    <a:close/>
                    <a:moveTo>
                      <a:pt x="9322" y="3351"/>
                    </a:moveTo>
                    <a:lnTo>
                      <a:pt x="8300" y="3949"/>
                    </a:lnTo>
                    <a:lnTo>
                      <a:pt x="8353" y="4279"/>
                    </a:lnTo>
                    <a:lnTo>
                      <a:pt x="9374" y="3682"/>
                    </a:lnTo>
                    <a:lnTo>
                      <a:pt x="9322" y="3351"/>
                    </a:lnTo>
                    <a:close/>
                    <a:moveTo>
                      <a:pt x="5887" y="3879"/>
                    </a:moveTo>
                    <a:lnTo>
                      <a:pt x="5618" y="4036"/>
                    </a:lnTo>
                    <a:lnTo>
                      <a:pt x="5672" y="4367"/>
                    </a:lnTo>
                    <a:lnTo>
                      <a:pt x="5941" y="4211"/>
                    </a:lnTo>
                    <a:lnTo>
                      <a:pt x="5887" y="3879"/>
                    </a:lnTo>
                    <a:close/>
                    <a:moveTo>
                      <a:pt x="6768" y="3857"/>
                    </a:moveTo>
                    <a:lnTo>
                      <a:pt x="6203" y="4189"/>
                    </a:lnTo>
                    <a:lnTo>
                      <a:pt x="6256" y="4519"/>
                    </a:lnTo>
                    <a:lnTo>
                      <a:pt x="6821" y="4189"/>
                    </a:lnTo>
                    <a:lnTo>
                      <a:pt x="6768" y="3857"/>
                    </a:lnTo>
                    <a:close/>
                    <a:moveTo>
                      <a:pt x="8882" y="4102"/>
                    </a:moveTo>
                    <a:lnTo>
                      <a:pt x="8509" y="4320"/>
                    </a:lnTo>
                    <a:lnTo>
                      <a:pt x="8563" y="4650"/>
                    </a:lnTo>
                    <a:lnTo>
                      <a:pt x="8936" y="4433"/>
                    </a:lnTo>
                    <a:lnTo>
                      <a:pt x="8882" y="4102"/>
                    </a:lnTo>
                    <a:close/>
                    <a:moveTo>
                      <a:pt x="8067" y="4084"/>
                    </a:moveTo>
                    <a:lnTo>
                      <a:pt x="7608" y="4352"/>
                    </a:lnTo>
                    <a:lnTo>
                      <a:pt x="7661" y="4683"/>
                    </a:lnTo>
                    <a:lnTo>
                      <a:pt x="8121" y="4415"/>
                    </a:lnTo>
                    <a:lnTo>
                      <a:pt x="8067" y="4084"/>
                    </a:lnTo>
                    <a:close/>
                    <a:moveTo>
                      <a:pt x="5959" y="4330"/>
                    </a:moveTo>
                    <a:lnTo>
                      <a:pt x="5689" y="4488"/>
                    </a:lnTo>
                    <a:lnTo>
                      <a:pt x="5743" y="4819"/>
                    </a:lnTo>
                    <a:lnTo>
                      <a:pt x="6012" y="4660"/>
                    </a:lnTo>
                    <a:lnTo>
                      <a:pt x="5959" y="4330"/>
                    </a:lnTo>
                    <a:close/>
                    <a:moveTo>
                      <a:pt x="7639" y="3842"/>
                    </a:moveTo>
                    <a:lnTo>
                      <a:pt x="6274" y="4640"/>
                    </a:lnTo>
                    <a:lnTo>
                      <a:pt x="6328" y="4970"/>
                    </a:lnTo>
                    <a:lnTo>
                      <a:pt x="7692" y="4173"/>
                    </a:lnTo>
                    <a:lnTo>
                      <a:pt x="7639" y="3842"/>
                    </a:lnTo>
                    <a:close/>
                    <a:moveTo>
                      <a:pt x="6031" y="4781"/>
                    </a:moveTo>
                    <a:lnTo>
                      <a:pt x="5762" y="4939"/>
                    </a:lnTo>
                    <a:lnTo>
                      <a:pt x="5816" y="5269"/>
                    </a:lnTo>
                    <a:lnTo>
                      <a:pt x="6085" y="5112"/>
                    </a:lnTo>
                    <a:lnTo>
                      <a:pt x="6031" y="4781"/>
                    </a:lnTo>
                    <a:close/>
                    <a:moveTo>
                      <a:pt x="7478" y="4429"/>
                    </a:moveTo>
                    <a:lnTo>
                      <a:pt x="6347" y="5091"/>
                    </a:lnTo>
                    <a:lnTo>
                      <a:pt x="6401" y="5422"/>
                    </a:lnTo>
                    <a:lnTo>
                      <a:pt x="7531" y="4761"/>
                    </a:lnTo>
                    <a:lnTo>
                      <a:pt x="7478" y="4429"/>
                    </a:lnTo>
                    <a:close/>
                    <a:moveTo>
                      <a:pt x="8238" y="4479"/>
                    </a:moveTo>
                    <a:lnTo>
                      <a:pt x="7118" y="5135"/>
                    </a:lnTo>
                    <a:lnTo>
                      <a:pt x="7171" y="5465"/>
                    </a:lnTo>
                    <a:lnTo>
                      <a:pt x="8291" y="4809"/>
                    </a:lnTo>
                    <a:lnTo>
                      <a:pt x="8238" y="4479"/>
                    </a:lnTo>
                    <a:close/>
                    <a:moveTo>
                      <a:pt x="6105" y="5232"/>
                    </a:moveTo>
                    <a:lnTo>
                      <a:pt x="5835" y="5391"/>
                    </a:lnTo>
                    <a:lnTo>
                      <a:pt x="5888" y="5721"/>
                    </a:lnTo>
                    <a:lnTo>
                      <a:pt x="6159" y="5564"/>
                    </a:lnTo>
                    <a:lnTo>
                      <a:pt x="6105" y="5232"/>
                    </a:lnTo>
                    <a:close/>
                    <a:moveTo>
                      <a:pt x="7857" y="5197"/>
                    </a:moveTo>
                    <a:lnTo>
                      <a:pt x="7460" y="5428"/>
                    </a:lnTo>
                    <a:lnTo>
                      <a:pt x="7513" y="5758"/>
                    </a:lnTo>
                    <a:lnTo>
                      <a:pt x="7910" y="5528"/>
                    </a:lnTo>
                    <a:lnTo>
                      <a:pt x="7857" y="5197"/>
                    </a:lnTo>
                    <a:close/>
                    <a:moveTo>
                      <a:pt x="7005" y="5201"/>
                    </a:moveTo>
                    <a:lnTo>
                      <a:pt x="6421" y="5542"/>
                    </a:lnTo>
                    <a:lnTo>
                      <a:pt x="6475" y="5873"/>
                    </a:lnTo>
                    <a:lnTo>
                      <a:pt x="7058" y="5531"/>
                    </a:lnTo>
                    <a:lnTo>
                      <a:pt x="7005" y="5201"/>
                    </a:lnTo>
                    <a:close/>
                    <a:moveTo>
                      <a:pt x="2535" y="4051"/>
                    </a:moveTo>
                    <a:lnTo>
                      <a:pt x="1" y="5531"/>
                    </a:lnTo>
                    <a:lnTo>
                      <a:pt x="57" y="5889"/>
                    </a:lnTo>
                    <a:lnTo>
                      <a:pt x="2593" y="4408"/>
                    </a:lnTo>
                    <a:lnTo>
                      <a:pt x="2535" y="4051"/>
                    </a:lnTo>
                    <a:close/>
                    <a:moveTo>
                      <a:pt x="6177" y="5684"/>
                    </a:moveTo>
                    <a:lnTo>
                      <a:pt x="5906" y="5841"/>
                    </a:lnTo>
                    <a:lnTo>
                      <a:pt x="5960" y="6172"/>
                    </a:lnTo>
                    <a:lnTo>
                      <a:pt x="6230" y="6014"/>
                    </a:lnTo>
                    <a:lnTo>
                      <a:pt x="6177" y="5684"/>
                    </a:lnTo>
                    <a:close/>
                    <a:moveTo>
                      <a:pt x="3291" y="4904"/>
                    </a:moveTo>
                    <a:lnTo>
                      <a:pt x="1554" y="5919"/>
                    </a:lnTo>
                    <a:lnTo>
                      <a:pt x="1608" y="6250"/>
                    </a:lnTo>
                    <a:lnTo>
                      <a:pt x="3345" y="5234"/>
                    </a:lnTo>
                    <a:lnTo>
                      <a:pt x="3291" y="4904"/>
                    </a:lnTo>
                    <a:close/>
                    <a:moveTo>
                      <a:pt x="7191" y="5585"/>
                    </a:moveTo>
                    <a:lnTo>
                      <a:pt x="6492" y="5994"/>
                    </a:lnTo>
                    <a:lnTo>
                      <a:pt x="6546" y="6324"/>
                    </a:lnTo>
                    <a:lnTo>
                      <a:pt x="7244" y="5916"/>
                    </a:lnTo>
                    <a:lnTo>
                      <a:pt x="7191" y="5585"/>
                    </a:lnTo>
                    <a:close/>
                    <a:moveTo>
                      <a:pt x="6249" y="6135"/>
                    </a:moveTo>
                    <a:lnTo>
                      <a:pt x="5980" y="6293"/>
                    </a:lnTo>
                    <a:lnTo>
                      <a:pt x="6034" y="6624"/>
                    </a:lnTo>
                    <a:lnTo>
                      <a:pt x="6303" y="6465"/>
                    </a:lnTo>
                    <a:lnTo>
                      <a:pt x="6249" y="6135"/>
                    </a:lnTo>
                    <a:close/>
                    <a:moveTo>
                      <a:pt x="2956" y="5591"/>
                    </a:moveTo>
                    <a:lnTo>
                      <a:pt x="1741" y="6302"/>
                    </a:lnTo>
                    <a:lnTo>
                      <a:pt x="1795" y="6632"/>
                    </a:lnTo>
                    <a:lnTo>
                      <a:pt x="3010" y="5922"/>
                    </a:lnTo>
                    <a:lnTo>
                      <a:pt x="2956" y="5591"/>
                    </a:lnTo>
                    <a:close/>
                    <a:moveTo>
                      <a:pt x="1286" y="6076"/>
                    </a:moveTo>
                    <a:lnTo>
                      <a:pt x="702" y="6417"/>
                    </a:lnTo>
                    <a:lnTo>
                      <a:pt x="756" y="6747"/>
                    </a:lnTo>
                    <a:lnTo>
                      <a:pt x="1340" y="6406"/>
                    </a:lnTo>
                    <a:lnTo>
                      <a:pt x="1286" y="6076"/>
                    </a:lnTo>
                    <a:close/>
                    <a:moveTo>
                      <a:pt x="1626" y="6370"/>
                    </a:moveTo>
                    <a:lnTo>
                      <a:pt x="1242" y="6593"/>
                    </a:lnTo>
                    <a:lnTo>
                      <a:pt x="1296" y="6924"/>
                    </a:lnTo>
                    <a:lnTo>
                      <a:pt x="1679" y="6701"/>
                    </a:lnTo>
                    <a:lnTo>
                      <a:pt x="1626" y="6370"/>
                    </a:lnTo>
                    <a:close/>
                    <a:moveTo>
                      <a:pt x="459" y="6560"/>
                    </a:moveTo>
                    <a:lnTo>
                      <a:pt x="190" y="6717"/>
                    </a:lnTo>
                    <a:lnTo>
                      <a:pt x="244" y="7048"/>
                    </a:lnTo>
                    <a:lnTo>
                      <a:pt x="513" y="6890"/>
                    </a:lnTo>
                    <a:lnTo>
                      <a:pt x="459" y="6560"/>
                    </a:lnTo>
                    <a:close/>
                    <a:moveTo>
                      <a:pt x="4707" y="6543"/>
                    </a:moveTo>
                    <a:lnTo>
                      <a:pt x="4334" y="6761"/>
                    </a:lnTo>
                    <a:lnTo>
                      <a:pt x="4387" y="7091"/>
                    </a:lnTo>
                    <a:lnTo>
                      <a:pt x="4760" y="6874"/>
                    </a:lnTo>
                    <a:lnTo>
                      <a:pt x="4707" y="6543"/>
                    </a:lnTo>
                    <a:close/>
                    <a:moveTo>
                      <a:pt x="1156" y="6644"/>
                    </a:moveTo>
                    <a:lnTo>
                      <a:pt x="774" y="6867"/>
                    </a:lnTo>
                    <a:lnTo>
                      <a:pt x="827" y="7198"/>
                    </a:lnTo>
                    <a:lnTo>
                      <a:pt x="1210" y="6974"/>
                    </a:lnTo>
                    <a:lnTo>
                      <a:pt x="1156" y="6644"/>
                    </a:lnTo>
                    <a:close/>
                    <a:moveTo>
                      <a:pt x="3967" y="6483"/>
                    </a:moveTo>
                    <a:lnTo>
                      <a:pt x="2944" y="7080"/>
                    </a:lnTo>
                    <a:lnTo>
                      <a:pt x="2998" y="7411"/>
                    </a:lnTo>
                    <a:lnTo>
                      <a:pt x="4020" y="6815"/>
                    </a:lnTo>
                    <a:lnTo>
                      <a:pt x="3967" y="6483"/>
                    </a:lnTo>
                    <a:close/>
                    <a:moveTo>
                      <a:pt x="532" y="7011"/>
                    </a:moveTo>
                    <a:lnTo>
                      <a:pt x="263" y="7168"/>
                    </a:lnTo>
                    <a:lnTo>
                      <a:pt x="316" y="7500"/>
                    </a:lnTo>
                    <a:lnTo>
                      <a:pt x="585" y="7341"/>
                    </a:lnTo>
                    <a:lnTo>
                      <a:pt x="532" y="7011"/>
                    </a:lnTo>
                    <a:close/>
                    <a:moveTo>
                      <a:pt x="1977" y="6660"/>
                    </a:moveTo>
                    <a:lnTo>
                      <a:pt x="846" y="7321"/>
                    </a:lnTo>
                    <a:lnTo>
                      <a:pt x="900" y="7651"/>
                    </a:lnTo>
                    <a:lnTo>
                      <a:pt x="2031" y="6990"/>
                    </a:lnTo>
                    <a:lnTo>
                      <a:pt x="1977" y="6660"/>
                    </a:lnTo>
                    <a:close/>
                    <a:moveTo>
                      <a:pt x="2712" y="7215"/>
                    </a:moveTo>
                    <a:lnTo>
                      <a:pt x="2253" y="7483"/>
                    </a:lnTo>
                    <a:lnTo>
                      <a:pt x="2307" y="7813"/>
                    </a:lnTo>
                    <a:lnTo>
                      <a:pt x="2766" y="7545"/>
                    </a:lnTo>
                    <a:lnTo>
                      <a:pt x="2712" y="7215"/>
                    </a:lnTo>
                    <a:close/>
                    <a:moveTo>
                      <a:pt x="603" y="7461"/>
                    </a:moveTo>
                    <a:lnTo>
                      <a:pt x="334" y="7619"/>
                    </a:lnTo>
                    <a:lnTo>
                      <a:pt x="388" y="7949"/>
                    </a:lnTo>
                    <a:lnTo>
                      <a:pt x="657" y="7791"/>
                    </a:lnTo>
                    <a:lnTo>
                      <a:pt x="603" y="7461"/>
                    </a:lnTo>
                    <a:close/>
                    <a:moveTo>
                      <a:pt x="4205" y="6836"/>
                    </a:moveTo>
                    <a:lnTo>
                      <a:pt x="2712" y="7708"/>
                    </a:lnTo>
                    <a:lnTo>
                      <a:pt x="2766" y="8038"/>
                    </a:lnTo>
                    <a:lnTo>
                      <a:pt x="4259" y="7167"/>
                    </a:lnTo>
                    <a:lnTo>
                      <a:pt x="4205" y="6836"/>
                    </a:lnTo>
                    <a:close/>
                    <a:moveTo>
                      <a:pt x="1268" y="7566"/>
                    </a:moveTo>
                    <a:lnTo>
                      <a:pt x="919" y="7770"/>
                    </a:lnTo>
                    <a:lnTo>
                      <a:pt x="973" y="8101"/>
                    </a:lnTo>
                    <a:lnTo>
                      <a:pt x="1322" y="7896"/>
                    </a:lnTo>
                    <a:lnTo>
                      <a:pt x="1268" y="7566"/>
                    </a:lnTo>
                    <a:close/>
                    <a:moveTo>
                      <a:pt x="676" y="7912"/>
                    </a:moveTo>
                    <a:lnTo>
                      <a:pt x="407" y="8069"/>
                    </a:lnTo>
                    <a:lnTo>
                      <a:pt x="460" y="8400"/>
                    </a:lnTo>
                    <a:lnTo>
                      <a:pt x="730" y="8242"/>
                    </a:lnTo>
                    <a:lnTo>
                      <a:pt x="676" y="7912"/>
                    </a:lnTo>
                    <a:close/>
                    <a:moveTo>
                      <a:pt x="2121" y="7560"/>
                    </a:moveTo>
                    <a:lnTo>
                      <a:pt x="991" y="8222"/>
                    </a:lnTo>
                    <a:lnTo>
                      <a:pt x="1044" y="8552"/>
                    </a:lnTo>
                    <a:lnTo>
                      <a:pt x="2175" y="7890"/>
                    </a:lnTo>
                    <a:lnTo>
                      <a:pt x="2121" y="7560"/>
                    </a:lnTo>
                    <a:close/>
                    <a:moveTo>
                      <a:pt x="750" y="8363"/>
                    </a:moveTo>
                    <a:lnTo>
                      <a:pt x="479" y="8519"/>
                    </a:lnTo>
                    <a:lnTo>
                      <a:pt x="533" y="8849"/>
                    </a:lnTo>
                    <a:lnTo>
                      <a:pt x="804" y="8692"/>
                    </a:lnTo>
                    <a:lnTo>
                      <a:pt x="750" y="8363"/>
                    </a:lnTo>
                    <a:close/>
                    <a:moveTo>
                      <a:pt x="5356" y="6657"/>
                    </a:moveTo>
                    <a:lnTo>
                      <a:pt x="2105" y="8558"/>
                    </a:lnTo>
                    <a:lnTo>
                      <a:pt x="2158" y="8889"/>
                    </a:lnTo>
                    <a:lnTo>
                      <a:pt x="5409" y="6988"/>
                    </a:lnTo>
                    <a:lnTo>
                      <a:pt x="5356" y="6657"/>
                    </a:lnTo>
                    <a:close/>
                    <a:moveTo>
                      <a:pt x="4069" y="8399"/>
                    </a:moveTo>
                    <a:lnTo>
                      <a:pt x="3663" y="8637"/>
                    </a:lnTo>
                    <a:lnTo>
                      <a:pt x="3715" y="8967"/>
                    </a:lnTo>
                    <a:lnTo>
                      <a:pt x="4123" y="8729"/>
                    </a:lnTo>
                    <a:lnTo>
                      <a:pt x="4069" y="8399"/>
                    </a:lnTo>
                    <a:close/>
                    <a:moveTo>
                      <a:pt x="2556" y="7801"/>
                    </a:moveTo>
                    <a:lnTo>
                      <a:pt x="1066" y="8672"/>
                    </a:lnTo>
                    <a:lnTo>
                      <a:pt x="1119" y="9003"/>
                    </a:lnTo>
                    <a:lnTo>
                      <a:pt x="2610" y="8132"/>
                    </a:lnTo>
                    <a:lnTo>
                      <a:pt x="2556" y="7801"/>
                    </a:lnTo>
                    <a:close/>
                    <a:moveTo>
                      <a:pt x="3509" y="8727"/>
                    </a:moveTo>
                    <a:lnTo>
                      <a:pt x="3103" y="8965"/>
                    </a:lnTo>
                    <a:lnTo>
                      <a:pt x="3157" y="9295"/>
                    </a:lnTo>
                    <a:lnTo>
                      <a:pt x="3563" y="9057"/>
                    </a:lnTo>
                    <a:lnTo>
                      <a:pt x="3509" y="8727"/>
                    </a:lnTo>
                    <a:close/>
                    <a:moveTo>
                      <a:pt x="821" y="8814"/>
                    </a:moveTo>
                    <a:lnTo>
                      <a:pt x="551" y="8972"/>
                    </a:lnTo>
                    <a:lnTo>
                      <a:pt x="605" y="9302"/>
                    </a:lnTo>
                    <a:lnTo>
                      <a:pt x="875" y="9145"/>
                    </a:lnTo>
                    <a:lnTo>
                      <a:pt x="821" y="8814"/>
                    </a:lnTo>
                    <a:close/>
                    <a:moveTo>
                      <a:pt x="1835" y="8716"/>
                    </a:moveTo>
                    <a:lnTo>
                      <a:pt x="1137" y="9123"/>
                    </a:lnTo>
                    <a:lnTo>
                      <a:pt x="1191" y="9455"/>
                    </a:lnTo>
                    <a:lnTo>
                      <a:pt x="1889" y="9046"/>
                    </a:lnTo>
                    <a:lnTo>
                      <a:pt x="1835" y="8716"/>
                    </a:lnTo>
                    <a:close/>
                    <a:moveTo>
                      <a:pt x="894" y="9265"/>
                    </a:moveTo>
                    <a:lnTo>
                      <a:pt x="625" y="9424"/>
                    </a:lnTo>
                    <a:lnTo>
                      <a:pt x="678" y="9754"/>
                    </a:lnTo>
                    <a:lnTo>
                      <a:pt x="948" y="9596"/>
                    </a:lnTo>
                    <a:lnTo>
                      <a:pt x="894" y="9265"/>
                    </a:lnTo>
                    <a:close/>
                    <a:moveTo>
                      <a:pt x="5269" y="8685"/>
                    </a:moveTo>
                    <a:lnTo>
                      <a:pt x="3450" y="9748"/>
                    </a:lnTo>
                    <a:lnTo>
                      <a:pt x="3503" y="10079"/>
                    </a:lnTo>
                    <a:lnTo>
                      <a:pt x="5322" y="9015"/>
                    </a:lnTo>
                    <a:lnTo>
                      <a:pt x="5269" y="8685"/>
                    </a:lnTo>
                    <a:close/>
                    <a:moveTo>
                      <a:pt x="4743" y="8498"/>
                    </a:moveTo>
                    <a:lnTo>
                      <a:pt x="2323" y="9913"/>
                    </a:lnTo>
                    <a:lnTo>
                      <a:pt x="2376" y="10243"/>
                    </a:lnTo>
                    <a:lnTo>
                      <a:pt x="4797" y="8829"/>
                    </a:lnTo>
                    <a:lnTo>
                      <a:pt x="4743" y="8498"/>
                    </a:lnTo>
                    <a:close/>
                    <a:moveTo>
                      <a:pt x="2931" y="9064"/>
                    </a:moveTo>
                    <a:lnTo>
                      <a:pt x="1281" y="10029"/>
                    </a:lnTo>
                    <a:lnTo>
                      <a:pt x="1335" y="10360"/>
                    </a:lnTo>
                    <a:lnTo>
                      <a:pt x="2985" y="9395"/>
                    </a:lnTo>
                    <a:lnTo>
                      <a:pt x="2931" y="9064"/>
                    </a:lnTo>
                    <a:close/>
                    <a:moveTo>
                      <a:pt x="2206" y="9981"/>
                    </a:moveTo>
                    <a:lnTo>
                      <a:pt x="1823" y="10205"/>
                    </a:lnTo>
                    <a:lnTo>
                      <a:pt x="1877" y="10535"/>
                    </a:lnTo>
                    <a:lnTo>
                      <a:pt x="2259" y="10312"/>
                    </a:lnTo>
                    <a:lnTo>
                      <a:pt x="2206" y="9981"/>
                    </a:lnTo>
                    <a:close/>
                    <a:moveTo>
                      <a:pt x="1039" y="10169"/>
                    </a:moveTo>
                    <a:lnTo>
                      <a:pt x="770" y="10327"/>
                    </a:lnTo>
                    <a:lnTo>
                      <a:pt x="824" y="10658"/>
                    </a:lnTo>
                    <a:lnTo>
                      <a:pt x="1093" y="10499"/>
                    </a:lnTo>
                    <a:lnTo>
                      <a:pt x="1039" y="10169"/>
                    </a:lnTo>
                    <a:close/>
                    <a:moveTo>
                      <a:pt x="1736" y="10255"/>
                    </a:moveTo>
                    <a:lnTo>
                      <a:pt x="1354" y="10479"/>
                    </a:lnTo>
                    <a:lnTo>
                      <a:pt x="1408" y="10809"/>
                    </a:lnTo>
                    <a:lnTo>
                      <a:pt x="1790" y="10586"/>
                    </a:lnTo>
                    <a:lnTo>
                      <a:pt x="1736" y="10255"/>
                    </a:lnTo>
                    <a:close/>
                    <a:moveTo>
                      <a:pt x="4771" y="9469"/>
                    </a:moveTo>
                    <a:lnTo>
                      <a:pt x="2545" y="10770"/>
                    </a:lnTo>
                    <a:lnTo>
                      <a:pt x="2599" y="11100"/>
                    </a:lnTo>
                    <a:lnTo>
                      <a:pt x="4824" y="9800"/>
                    </a:lnTo>
                    <a:lnTo>
                      <a:pt x="4771" y="9469"/>
                    </a:lnTo>
                    <a:close/>
                    <a:moveTo>
                      <a:pt x="1111" y="10621"/>
                    </a:moveTo>
                    <a:lnTo>
                      <a:pt x="842" y="10778"/>
                    </a:lnTo>
                    <a:lnTo>
                      <a:pt x="895" y="11109"/>
                    </a:lnTo>
                    <a:lnTo>
                      <a:pt x="1165" y="10951"/>
                    </a:lnTo>
                    <a:lnTo>
                      <a:pt x="1111" y="10621"/>
                    </a:lnTo>
                    <a:close/>
                    <a:moveTo>
                      <a:pt x="3247" y="9867"/>
                    </a:moveTo>
                    <a:lnTo>
                      <a:pt x="1427" y="10932"/>
                    </a:lnTo>
                    <a:lnTo>
                      <a:pt x="1480" y="11262"/>
                    </a:lnTo>
                    <a:lnTo>
                      <a:pt x="3301" y="10199"/>
                    </a:lnTo>
                    <a:lnTo>
                      <a:pt x="3247" y="9867"/>
                    </a:lnTo>
                    <a:close/>
                    <a:moveTo>
                      <a:pt x="3159" y="10905"/>
                    </a:moveTo>
                    <a:lnTo>
                      <a:pt x="2860" y="11080"/>
                    </a:lnTo>
                    <a:lnTo>
                      <a:pt x="2913" y="11410"/>
                    </a:lnTo>
                    <a:lnTo>
                      <a:pt x="3211" y="11236"/>
                    </a:lnTo>
                    <a:lnTo>
                      <a:pt x="3159" y="10905"/>
                    </a:lnTo>
                    <a:close/>
                    <a:moveTo>
                      <a:pt x="1185" y="11071"/>
                    </a:moveTo>
                    <a:lnTo>
                      <a:pt x="914" y="11230"/>
                    </a:lnTo>
                    <a:lnTo>
                      <a:pt x="968" y="11560"/>
                    </a:lnTo>
                    <a:lnTo>
                      <a:pt x="1238" y="11403"/>
                    </a:lnTo>
                    <a:lnTo>
                      <a:pt x="1185" y="11071"/>
                    </a:lnTo>
                    <a:close/>
                    <a:moveTo>
                      <a:pt x="3915" y="10956"/>
                    </a:moveTo>
                    <a:lnTo>
                      <a:pt x="3294" y="11319"/>
                    </a:lnTo>
                    <a:lnTo>
                      <a:pt x="3347" y="11649"/>
                    </a:lnTo>
                    <a:lnTo>
                      <a:pt x="3969" y="11286"/>
                    </a:lnTo>
                    <a:lnTo>
                      <a:pt x="3915" y="10956"/>
                    </a:lnTo>
                    <a:close/>
                    <a:moveTo>
                      <a:pt x="2389" y="10860"/>
                    </a:moveTo>
                    <a:lnTo>
                      <a:pt x="1498" y="11380"/>
                    </a:lnTo>
                    <a:lnTo>
                      <a:pt x="1552" y="11711"/>
                    </a:lnTo>
                    <a:lnTo>
                      <a:pt x="2443" y="11189"/>
                    </a:lnTo>
                    <a:lnTo>
                      <a:pt x="2389" y="10860"/>
                    </a:lnTo>
                    <a:close/>
                    <a:moveTo>
                      <a:pt x="2693" y="11177"/>
                    </a:moveTo>
                    <a:lnTo>
                      <a:pt x="2233" y="11445"/>
                    </a:lnTo>
                    <a:lnTo>
                      <a:pt x="2287" y="11777"/>
                    </a:lnTo>
                    <a:lnTo>
                      <a:pt x="2747" y="11509"/>
                    </a:lnTo>
                    <a:lnTo>
                      <a:pt x="2693" y="11177"/>
                    </a:lnTo>
                    <a:close/>
                    <a:moveTo>
                      <a:pt x="3081" y="11442"/>
                    </a:moveTo>
                    <a:lnTo>
                      <a:pt x="2707" y="11661"/>
                    </a:lnTo>
                    <a:lnTo>
                      <a:pt x="2761" y="11992"/>
                    </a:lnTo>
                    <a:lnTo>
                      <a:pt x="3135" y="11773"/>
                    </a:lnTo>
                    <a:lnTo>
                      <a:pt x="3081" y="11442"/>
                    </a:lnTo>
                    <a:close/>
                    <a:moveTo>
                      <a:pt x="1256" y="11523"/>
                    </a:moveTo>
                    <a:lnTo>
                      <a:pt x="986" y="11681"/>
                    </a:lnTo>
                    <a:lnTo>
                      <a:pt x="1039" y="12011"/>
                    </a:lnTo>
                    <a:lnTo>
                      <a:pt x="1310" y="11854"/>
                    </a:lnTo>
                    <a:lnTo>
                      <a:pt x="1256" y="11523"/>
                    </a:lnTo>
                    <a:close/>
                    <a:moveTo>
                      <a:pt x="2040" y="11559"/>
                    </a:moveTo>
                    <a:lnTo>
                      <a:pt x="1572" y="11833"/>
                    </a:lnTo>
                    <a:lnTo>
                      <a:pt x="1626" y="12164"/>
                    </a:lnTo>
                    <a:lnTo>
                      <a:pt x="2094" y="11890"/>
                    </a:lnTo>
                    <a:lnTo>
                      <a:pt x="2040" y="11559"/>
                    </a:lnTo>
                    <a:close/>
                    <a:moveTo>
                      <a:pt x="1329" y="11974"/>
                    </a:moveTo>
                    <a:lnTo>
                      <a:pt x="1060" y="12132"/>
                    </a:lnTo>
                    <a:lnTo>
                      <a:pt x="1113" y="12463"/>
                    </a:lnTo>
                    <a:lnTo>
                      <a:pt x="1383" y="12304"/>
                    </a:lnTo>
                    <a:lnTo>
                      <a:pt x="1329" y="11974"/>
                    </a:lnTo>
                    <a:close/>
                    <a:moveTo>
                      <a:pt x="3366" y="11771"/>
                    </a:moveTo>
                    <a:lnTo>
                      <a:pt x="2684" y="12170"/>
                    </a:lnTo>
                    <a:lnTo>
                      <a:pt x="2737" y="12500"/>
                    </a:lnTo>
                    <a:lnTo>
                      <a:pt x="3420" y="12101"/>
                    </a:lnTo>
                    <a:lnTo>
                      <a:pt x="3366" y="11771"/>
                    </a:lnTo>
                    <a:close/>
                    <a:moveTo>
                      <a:pt x="2496" y="11786"/>
                    </a:moveTo>
                    <a:lnTo>
                      <a:pt x="1645" y="12284"/>
                    </a:lnTo>
                    <a:lnTo>
                      <a:pt x="1698" y="12614"/>
                    </a:lnTo>
                    <a:lnTo>
                      <a:pt x="2550" y="12117"/>
                    </a:lnTo>
                    <a:lnTo>
                      <a:pt x="2496" y="11786"/>
                    </a:lnTo>
                    <a:close/>
                    <a:moveTo>
                      <a:pt x="1402" y="12425"/>
                    </a:moveTo>
                    <a:lnTo>
                      <a:pt x="1132" y="12583"/>
                    </a:lnTo>
                    <a:lnTo>
                      <a:pt x="1186" y="12914"/>
                    </a:lnTo>
                    <a:lnTo>
                      <a:pt x="1455" y="12756"/>
                    </a:lnTo>
                    <a:lnTo>
                      <a:pt x="1402" y="12425"/>
                    </a:lnTo>
                    <a:close/>
                    <a:moveTo>
                      <a:pt x="2414" y="12327"/>
                    </a:moveTo>
                    <a:lnTo>
                      <a:pt x="1716" y="12736"/>
                    </a:lnTo>
                    <a:lnTo>
                      <a:pt x="1770" y="13066"/>
                    </a:lnTo>
                    <a:lnTo>
                      <a:pt x="2468" y="12658"/>
                    </a:lnTo>
                    <a:lnTo>
                      <a:pt x="2414" y="12327"/>
                    </a:lnTo>
                    <a:close/>
                    <a:moveTo>
                      <a:pt x="1474" y="12875"/>
                    </a:moveTo>
                    <a:lnTo>
                      <a:pt x="1205" y="13034"/>
                    </a:lnTo>
                    <a:lnTo>
                      <a:pt x="1259" y="13364"/>
                    </a:lnTo>
                    <a:lnTo>
                      <a:pt x="1528" y="13206"/>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2300875" y="3863850"/>
                <a:ext cx="238600" cy="334150"/>
              </a:xfrm>
              <a:custGeom>
                <a:avLst/>
                <a:gdLst/>
                <a:ahLst/>
                <a:cxnLst/>
                <a:rect l="l" t="t" r="r" b="b"/>
                <a:pathLst>
                  <a:path w="9544" h="13366" extrusionOk="0">
                    <a:moveTo>
                      <a:pt x="9463" y="0"/>
                    </a:moveTo>
                    <a:lnTo>
                      <a:pt x="6928" y="1482"/>
                    </a:lnTo>
                    <a:lnTo>
                      <a:pt x="6986" y="1840"/>
                    </a:lnTo>
                    <a:lnTo>
                      <a:pt x="9520" y="358"/>
                    </a:lnTo>
                    <a:lnTo>
                      <a:pt x="9463" y="0"/>
                    </a:lnTo>
                    <a:close/>
                    <a:moveTo>
                      <a:pt x="8482" y="1869"/>
                    </a:moveTo>
                    <a:lnTo>
                      <a:pt x="7951" y="2180"/>
                    </a:lnTo>
                    <a:lnTo>
                      <a:pt x="8005" y="2512"/>
                    </a:lnTo>
                    <a:lnTo>
                      <a:pt x="8536" y="2201"/>
                    </a:lnTo>
                    <a:lnTo>
                      <a:pt x="8482" y="1869"/>
                    </a:lnTo>
                    <a:close/>
                    <a:moveTo>
                      <a:pt x="7494" y="2940"/>
                    </a:moveTo>
                    <a:lnTo>
                      <a:pt x="7098" y="3173"/>
                    </a:lnTo>
                    <a:lnTo>
                      <a:pt x="7152" y="3503"/>
                    </a:lnTo>
                    <a:lnTo>
                      <a:pt x="7547" y="3273"/>
                    </a:lnTo>
                    <a:lnTo>
                      <a:pt x="7494" y="2940"/>
                    </a:lnTo>
                    <a:close/>
                    <a:moveTo>
                      <a:pt x="7778" y="2280"/>
                    </a:moveTo>
                    <a:lnTo>
                      <a:pt x="6057" y="3287"/>
                    </a:lnTo>
                    <a:lnTo>
                      <a:pt x="6110" y="3618"/>
                    </a:lnTo>
                    <a:lnTo>
                      <a:pt x="7832" y="2612"/>
                    </a:lnTo>
                    <a:lnTo>
                      <a:pt x="7778" y="2280"/>
                    </a:lnTo>
                    <a:close/>
                    <a:moveTo>
                      <a:pt x="6982" y="3239"/>
                    </a:moveTo>
                    <a:lnTo>
                      <a:pt x="6600" y="3463"/>
                    </a:lnTo>
                    <a:lnTo>
                      <a:pt x="6654" y="3793"/>
                    </a:lnTo>
                    <a:lnTo>
                      <a:pt x="7036" y="3571"/>
                    </a:lnTo>
                    <a:lnTo>
                      <a:pt x="6982" y="3239"/>
                    </a:lnTo>
                    <a:close/>
                    <a:moveTo>
                      <a:pt x="5998" y="2025"/>
                    </a:moveTo>
                    <a:lnTo>
                      <a:pt x="3464" y="3508"/>
                    </a:lnTo>
                    <a:lnTo>
                      <a:pt x="3521" y="3866"/>
                    </a:lnTo>
                    <a:lnTo>
                      <a:pt x="6057" y="2383"/>
                    </a:lnTo>
                    <a:lnTo>
                      <a:pt x="5998" y="2025"/>
                    </a:lnTo>
                    <a:close/>
                    <a:moveTo>
                      <a:pt x="5815" y="3429"/>
                    </a:moveTo>
                    <a:lnTo>
                      <a:pt x="5546" y="3586"/>
                    </a:lnTo>
                    <a:lnTo>
                      <a:pt x="5599" y="3917"/>
                    </a:lnTo>
                    <a:lnTo>
                      <a:pt x="5869" y="3759"/>
                    </a:lnTo>
                    <a:lnTo>
                      <a:pt x="5815" y="3429"/>
                    </a:lnTo>
                    <a:close/>
                    <a:moveTo>
                      <a:pt x="9490" y="2761"/>
                    </a:moveTo>
                    <a:lnTo>
                      <a:pt x="7866" y="3710"/>
                    </a:lnTo>
                    <a:lnTo>
                      <a:pt x="7920" y="4041"/>
                    </a:lnTo>
                    <a:lnTo>
                      <a:pt x="9544" y="3091"/>
                    </a:lnTo>
                    <a:lnTo>
                      <a:pt x="9490" y="2761"/>
                    </a:lnTo>
                    <a:close/>
                    <a:moveTo>
                      <a:pt x="6514" y="3514"/>
                    </a:moveTo>
                    <a:lnTo>
                      <a:pt x="6131" y="3736"/>
                    </a:lnTo>
                    <a:lnTo>
                      <a:pt x="6184" y="4067"/>
                    </a:lnTo>
                    <a:lnTo>
                      <a:pt x="6568" y="3845"/>
                    </a:lnTo>
                    <a:lnTo>
                      <a:pt x="6514" y="3514"/>
                    </a:lnTo>
                    <a:close/>
                    <a:moveTo>
                      <a:pt x="8155" y="3048"/>
                    </a:moveTo>
                    <a:lnTo>
                      <a:pt x="6899" y="3782"/>
                    </a:lnTo>
                    <a:lnTo>
                      <a:pt x="6953" y="4113"/>
                    </a:lnTo>
                    <a:lnTo>
                      <a:pt x="8208" y="3378"/>
                    </a:lnTo>
                    <a:lnTo>
                      <a:pt x="8155" y="3048"/>
                    </a:lnTo>
                    <a:close/>
                    <a:moveTo>
                      <a:pt x="9322" y="3351"/>
                    </a:moveTo>
                    <a:lnTo>
                      <a:pt x="8301" y="3948"/>
                    </a:lnTo>
                    <a:lnTo>
                      <a:pt x="8355" y="4280"/>
                    </a:lnTo>
                    <a:lnTo>
                      <a:pt x="9376" y="3681"/>
                    </a:lnTo>
                    <a:lnTo>
                      <a:pt x="9322" y="3351"/>
                    </a:lnTo>
                    <a:close/>
                    <a:moveTo>
                      <a:pt x="5886" y="3880"/>
                    </a:moveTo>
                    <a:lnTo>
                      <a:pt x="5617" y="4038"/>
                    </a:lnTo>
                    <a:lnTo>
                      <a:pt x="5671" y="4369"/>
                    </a:lnTo>
                    <a:lnTo>
                      <a:pt x="5940" y="4210"/>
                    </a:lnTo>
                    <a:lnTo>
                      <a:pt x="5886" y="3880"/>
                    </a:lnTo>
                    <a:close/>
                    <a:moveTo>
                      <a:pt x="6767" y="3859"/>
                    </a:moveTo>
                    <a:lnTo>
                      <a:pt x="6202" y="4190"/>
                    </a:lnTo>
                    <a:lnTo>
                      <a:pt x="6256" y="4520"/>
                    </a:lnTo>
                    <a:lnTo>
                      <a:pt x="6822" y="4190"/>
                    </a:lnTo>
                    <a:lnTo>
                      <a:pt x="6767" y="3859"/>
                    </a:lnTo>
                    <a:close/>
                    <a:moveTo>
                      <a:pt x="8885" y="4100"/>
                    </a:moveTo>
                    <a:lnTo>
                      <a:pt x="8511" y="4319"/>
                    </a:lnTo>
                    <a:lnTo>
                      <a:pt x="8565" y="4650"/>
                    </a:lnTo>
                    <a:lnTo>
                      <a:pt x="8938" y="4431"/>
                    </a:lnTo>
                    <a:lnTo>
                      <a:pt x="8885" y="4100"/>
                    </a:lnTo>
                    <a:close/>
                    <a:moveTo>
                      <a:pt x="8069" y="4084"/>
                    </a:moveTo>
                    <a:lnTo>
                      <a:pt x="7608" y="4352"/>
                    </a:lnTo>
                    <a:lnTo>
                      <a:pt x="7662" y="4682"/>
                    </a:lnTo>
                    <a:lnTo>
                      <a:pt x="8123" y="4414"/>
                    </a:lnTo>
                    <a:lnTo>
                      <a:pt x="8069" y="4084"/>
                    </a:lnTo>
                    <a:close/>
                    <a:moveTo>
                      <a:pt x="5960" y="4330"/>
                    </a:moveTo>
                    <a:lnTo>
                      <a:pt x="5690" y="4488"/>
                    </a:lnTo>
                    <a:lnTo>
                      <a:pt x="5743" y="4818"/>
                    </a:lnTo>
                    <a:lnTo>
                      <a:pt x="6014" y="4661"/>
                    </a:lnTo>
                    <a:lnTo>
                      <a:pt x="5960" y="4330"/>
                    </a:lnTo>
                    <a:close/>
                    <a:moveTo>
                      <a:pt x="7638" y="3842"/>
                    </a:moveTo>
                    <a:lnTo>
                      <a:pt x="6274" y="4639"/>
                    </a:lnTo>
                    <a:lnTo>
                      <a:pt x="6327" y="4971"/>
                    </a:lnTo>
                    <a:lnTo>
                      <a:pt x="7691" y="4174"/>
                    </a:lnTo>
                    <a:lnTo>
                      <a:pt x="7638" y="3842"/>
                    </a:lnTo>
                    <a:close/>
                    <a:moveTo>
                      <a:pt x="6033" y="4782"/>
                    </a:moveTo>
                    <a:lnTo>
                      <a:pt x="5764" y="4941"/>
                    </a:lnTo>
                    <a:lnTo>
                      <a:pt x="5817" y="5271"/>
                    </a:lnTo>
                    <a:lnTo>
                      <a:pt x="6087" y="5114"/>
                    </a:lnTo>
                    <a:lnTo>
                      <a:pt x="6033" y="4782"/>
                    </a:lnTo>
                    <a:close/>
                    <a:moveTo>
                      <a:pt x="7477" y="4431"/>
                    </a:moveTo>
                    <a:lnTo>
                      <a:pt x="6347" y="5092"/>
                    </a:lnTo>
                    <a:lnTo>
                      <a:pt x="6401" y="5423"/>
                    </a:lnTo>
                    <a:lnTo>
                      <a:pt x="7531" y="4762"/>
                    </a:lnTo>
                    <a:lnTo>
                      <a:pt x="7477" y="4431"/>
                    </a:lnTo>
                    <a:close/>
                    <a:moveTo>
                      <a:pt x="8238" y="4479"/>
                    </a:moveTo>
                    <a:lnTo>
                      <a:pt x="7118" y="5134"/>
                    </a:lnTo>
                    <a:lnTo>
                      <a:pt x="7172" y="5465"/>
                    </a:lnTo>
                    <a:lnTo>
                      <a:pt x="8292" y="4810"/>
                    </a:lnTo>
                    <a:lnTo>
                      <a:pt x="8238" y="4479"/>
                    </a:lnTo>
                    <a:close/>
                    <a:moveTo>
                      <a:pt x="6104" y="5233"/>
                    </a:moveTo>
                    <a:lnTo>
                      <a:pt x="5835" y="5390"/>
                    </a:lnTo>
                    <a:lnTo>
                      <a:pt x="5889" y="5721"/>
                    </a:lnTo>
                    <a:lnTo>
                      <a:pt x="6158" y="5563"/>
                    </a:lnTo>
                    <a:lnTo>
                      <a:pt x="6104" y="5233"/>
                    </a:lnTo>
                    <a:close/>
                    <a:moveTo>
                      <a:pt x="7856" y="5195"/>
                    </a:moveTo>
                    <a:lnTo>
                      <a:pt x="7461" y="5427"/>
                    </a:lnTo>
                    <a:lnTo>
                      <a:pt x="7513" y="5758"/>
                    </a:lnTo>
                    <a:lnTo>
                      <a:pt x="7909" y="5526"/>
                    </a:lnTo>
                    <a:lnTo>
                      <a:pt x="7856" y="5195"/>
                    </a:lnTo>
                    <a:close/>
                    <a:moveTo>
                      <a:pt x="7004" y="5201"/>
                    </a:moveTo>
                    <a:lnTo>
                      <a:pt x="6420" y="5542"/>
                    </a:lnTo>
                    <a:lnTo>
                      <a:pt x="6474" y="5872"/>
                    </a:lnTo>
                    <a:lnTo>
                      <a:pt x="7058" y="5532"/>
                    </a:lnTo>
                    <a:lnTo>
                      <a:pt x="7004" y="5201"/>
                    </a:lnTo>
                    <a:close/>
                    <a:moveTo>
                      <a:pt x="2536" y="4050"/>
                    </a:moveTo>
                    <a:lnTo>
                      <a:pt x="1" y="5532"/>
                    </a:lnTo>
                    <a:lnTo>
                      <a:pt x="58" y="5889"/>
                    </a:lnTo>
                    <a:lnTo>
                      <a:pt x="2592" y="4407"/>
                    </a:lnTo>
                    <a:lnTo>
                      <a:pt x="2536" y="4050"/>
                    </a:lnTo>
                    <a:close/>
                    <a:moveTo>
                      <a:pt x="6177" y="5683"/>
                    </a:moveTo>
                    <a:lnTo>
                      <a:pt x="5908" y="5841"/>
                    </a:lnTo>
                    <a:lnTo>
                      <a:pt x="5961" y="6171"/>
                    </a:lnTo>
                    <a:lnTo>
                      <a:pt x="6231" y="6014"/>
                    </a:lnTo>
                    <a:lnTo>
                      <a:pt x="6177" y="5683"/>
                    </a:lnTo>
                    <a:close/>
                    <a:moveTo>
                      <a:pt x="3293" y="4903"/>
                    </a:moveTo>
                    <a:lnTo>
                      <a:pt x="1555" y="5919"/>
                    </a:lnTo>
                    <a:lnTo>
                      <a:pt x="1608" y="6249"/>
                    </a:lnTo>
                    <a:lnTo>
                      <a:pt x="3346" y="5234"/>
                    </a:lnTo>
                    <a:lnTo>
                      <a:pt x="3293" y="4903"/>
                    </a:lnTo>
                    <a:close/>
                    <a:moveTo>
                      <a:pt x="7190" y="5585"/>
                    </a:moveTo>
                    <a:lnTo>
                      <a:pt x="6492" y="5993"/>
                    </a:lnTo>
                    <a:lnTo>
                      <a:pt x="6545" y="6324"/>
                    </a:lnTo>
                    <a:lnTo>
                      <a:pt x="7243" y="5915"/>
                    </a:lnTo>
                    <a:lnTo>
                      <a:pt x="7190" y="5585"/>
                    </a:lnTo>
                    <a:close/>
                    <a:moveTo>
                      <a:pt x="6250" y="6135"/>
                    </a:moveTo>
                    <a:lnTo>
                      <a:pt x="5981" y="6293"/>
                    </a:lnTo>
                    <a:lnTo>
                      <a:pt x="6034" y="6623"/>
                    </a:lnTo>
                    <a:lnTo>
                      <a:pt x="6303" y="6466"/>
                    </a:lnTo>
                    <a:lnTo>
                      <a:pt x="6250" y="6135"/>
                    </a:lnTo>
                    <a:close/>
                    <a:moveTo>
                      <a:pt x="2958" y="5592"/>
                    </a:moveTo>
                    <a:lnTo>
                      <a:pt x="1743" y="6303"/>
                    </a:lnTo>
                    <a:lnTo>
                      <a:pt x="1796" y="6634"/>
                    </a:lnTo>
                    <a:lnTo>
                      <a:pt x="3012" y="5924"/>
                    </a:lnTo>
                    <a:lnTo>
                      <a:pt x="2958" y="5592"/>
                    </a:lnTo>
                    <a:close/>
                    <a:moveTo>
                      <a:pt x="1286" y="6076"/>
                    </a:moveTo>
                    <a:lnTo>
                      <a:pt x="703" y="6418"/>
                    </a:lnTo>
                    <a:lnTo>
                      <a:pt x="756" y="6748"/>
                    </a:lnTo>
                    <a:lnTo>
                      <a:pt x="1340" y="6407"/>
                    </a:lnTo>
                    <a:lnTo>
                      <a:pt x="1286" y="6076"/>
                    </a:lnTo>
                    <a:close/>
                    <a:moveTo>
                      <a:pt x="1627" y="6369"/>
                    </a:moveTo>
                    <a:lnTo>
                      <a:pt x="1245" y="6593"/>
                    </a:lnTo>
                    <a:lnTo>
                      <a:pt x="1298" y="6924"/>
                    </a:lnTo>
                    <a:lnTo>
                      <a:pt x="1680" y="6700"/>
                    </a:lnTo>
                    <a:lnTo>
                      <a:pt x="1627" y="6369"/>
                    </a:lnTo>
                    <a:close/>
                    <a:moveTo>
                      <a:pt x="460" y="6559"/>
                    </a:moveTo>
                    <a:lnTo>
                      <a:pt x="190" y="6717"/>
                    </a:lnTo>
                    <a:lnTo>
                      <a:pt x="244" y="7047"/>
                    </a:lnTo>
                    <a:lnTo>
                      <a:pt x="513" y="6890"/>
                    </a:lnTo>
                    <a:lnTo>
                      <a:pt x="460" y="6559"/>
                    </a:lnTo>
                    <a:close/>
                    <a:moveTo>
                      <a:pt x="4707" y="6543"/>
                    </a:moveTo>
                    <a:lnTo>
                      <a:pt x="4334" y="6761"/>
                    </a:lnTo>
                    <a:lnTo>
                      <a:pt x="4389" y="7091"/>
                    </a:lnTo>
                    <a:lnTo>
                      <a:pt x="4761" y="6873"/>
                    </a:lnTo>
                    <a:lnTo>
                      <a:pt x="4707" y="6543"/>
                    </a:lnTo>
                    <a:close/>
                    <a:moveTo>
                      <a:pt x="1157" y="6644"/>
                    </a:moveTo>
                    <a:lnTo>
                      <a:pt x="774" y="6867"/>
                    </a:lnTo>
                    <a:lnTo>
                      <a:pt x="828" y="7198"/>
                    </a:lnTo>
                    <a:lnTo>
                      <a:pt x="1210" y="6974"/>
                    </a:lnTo>
                    <a:lnTo>
                      <a:pt x="1157" y="6644"/>
                    </a:lnTo>
                    <a:close/>
                    <a:moveTo>
                      <a:pt x="3966" y="6484"/>
                    </a:moveTo>
                    <a:lnTo>
                      <a:pt x="2944" y="7081"/>
                    </a:lnTo>
                    <a:lnTo>
                      <a:pt x="2997" y="7411"/>
                    </a:lnTo>
                    <a:lnTo>
                      <a:pt x="4019" y="6814"/>
                    </a:lnTo>
                    <a:lnTo>
                      <a:pt x="3966" y="6484"/>
                    </a:lnTo>
                    <a:close/>
                    <a:moveTo>
                      <a:pt x="531" y="7010"/>
                    </a:moveTo>
                    <a:lnTo>
                      <a:pt x="262" y="7169"/>
                    </a:lnTo>
                    <a:lnTo>
                      <a:pt x="315" y="7499"/>
                    </a:lnTo>
                    <a:lnTo>
                      <a:pt x="585" y="7341"/>
                    </a:lnTo>
                    <a:lnTo>
                      <a:pt x="531" y="7010"/>
                    </a:lnTo>
                    <a:close/>
                    <a:moveTo>
                      <a:pt x="1977" y="6659"/>
                    </a:moveTo>
                    <a:lnTo>
                      <a:pt x="847" y="7320"/>
                    </a:lnTo>
                    <a:lnTo>
                      <a:pt x="900" y="7651"/>
                    </a:lnTo>
                    <a:lnTo>
                      <a:pt x="2031" y="6990"/>
                    </a:lnTo>
                    <a:lnTo>
                      <a:pt x="1977" y="6659"/>
                    </a:lnTo>
                    <a:close/>
                    <a:moveTo>
                      <a:pt x="2711" y="7216"/>
                    </a:moveTo>
                    <a:lnTo>
                      <a:pt x="2253" y="7484"/>
                    </a:lnTo>
                    <a:lnTo>
                      <a:pt x="2306" y="7814"/>
                    </a:lnTo>
                    <a:lnTo>
                      <a:pt x="2765" y="7546"/>
                    </a:lnTo>
                    <a:lnTo>
                      <a:pt x="2711" y="7216"/>
                    </a:lnTo>
                    <a:close/>
                    <a:moveTo>
                      <a:pt x="605" y="7462"/>
                    </a:moveTo>
                    <a:lnTo>
                      <a:pt x="335" y="7619"/>
                    </a:lnTo>
                    <a:lnTo>
                      <a:pt x="388" y="7950"/>
                    </a:lnTo>
                    <a:lnTo>
                      <a:pt x="659" y="7792"/>
                    </a:lnTo>
                    <a:lnTo>
                      <a:pt x="605" y="7462"/>
                    </a:lnTo>
                    <a:close/>
                    <a:moveTo>
                      <a:pt x="4205" y="6836"/>
                    </a:moveTo>
                    <a:lnTo>
                      <a:pt x="2715" y="7707"/>
                    </a:lnTo>
                    <a:lnTo>
                      <a:pt x="2769" y="8038"/>
                    </a:lnTo>
                    <a:lnTo>
                      <a:pt x="4259" y="7166"/>
                    </a:lnTo>
                    <a:lnTo>
                      <a:pt x="4205" y="6836"/>
                    </a:lnTo>
                    <a:close/>
                    <a:moveTo>
                      <a:pt x="1267" y="7565"/>
                    </a:moveTo>
                    <a:lnTo>
                      <a:pt x="918" y="7769"/>
                    </a:lnTo>
                    <a:lnTo>
                      <a:pt x="972" y="8100"/>
                    </a:lnTo>
                    <a:lnTo>
                      <a:pt x="1321" y="7897"/>
                    </a:lnTo>
                    <a:lnTo>
                      <a:pt x="1267" y="7565"/>
                    </a:lnTo>
                    <a:close/>
                    <a:moveTo>
                      <a:pt x="678" y="7913"/>
                    </a:moveTo>
                    <a:lnTo>
                      <a:pt x="408" y="8071"/>
                    </a:lnTo>
                    <a:lnTo>
                      <a:pt x="462" y="8402"/>
                    </a:lnTo>
                    <a:lnTo>
                      <a:pt x="731" y="8243"/>
                    </a:lnTo>
                    <a:lnTo>
                      <a:pt x="678" y="7913"/>
                    </a:lnTo>
                    <a:close/>
                    <a:moveTo>
                      <a:pt x="2122" y="7562"/>
                    </a:moveTo>
                    <a:lnTo>
                      <a:pt x="992" y="8223"/>
                    </a:lnTo>
                    <a:lnTo>
                      <a:pt x="1045" y="8553"/>
                    </a:lnTo>
                    <a:lnTo>
                      <a:pt x="2175" y="7892"/>
                    </a:lnTo>
                    <a:lnTo>
                      <a:pt x="2122" y="7562"/>
                    </a:lnTo>
                    <a:close/>
                    <a:moveTo>
                      <a:pt x="749" y="8364"/>
                    </a:moveTo>
                    <a:lnTo>
                      <a:pt x="480" y="8522"/>
                    </a:lnTo>
                    <a:lnTo>
                      <a:pt x="533" y="8852"/>
                    </a:lnTo>
                    <a:lnTo>
                      <a:pt x="803" y="8695"/>
                    </a:lnTo>
                    <a:lnTo>
                      <a:pt x="749" y="8364"/>
                    </a:lnTo>
                    <a:close/>
                    <a:moveTo>
                      <a:pt x="5355" y="6658"/>
                    </a:moveTo>
                    <a:lnTo>
                      <a:pt x="2104" y="8558"/>
                    </a:lnTo>
                    <a:lnTo>
                      <a:pt x="2157" y="8888"/>
                    </a:lnTo>
                    <a:lnTo>
                      <a:pt x="5409" y="6988"/>
                    </a:lnTo>
                    <a:lnTo>
                      <a:pt x="5355" y="6658"/>
                    </a:lnTo>
                    <a:close/>
                    <a:moveTo>
                      <a:pt x="4070" y="8398"/>
                    </a:moveTo>
                    <a:lnTo>
                      <a:pt x="3663" y="8636"/>
                    </a:lnTo>
                    <a:lnTo>
                      <a:pt x="3717" y="8968"/>
                    </a:lnTo>
                    <a:lnTo>
                      <a:pt x="4123" y="8729"/>
                    </a:lnTo>
                    <a:lnTo>
                      <a:pt x="4070" y="8398"/>
                    </a:lnTo>
                    <a:close/>
                    <a:moveTo>
                      <a:pt x="2555" y="7801"/>
                    </a:moveTo>
                    <a:lnTo>
                      <a:pt x="1065" y="8672"/>
                    </a:lnTo>
                    <a:lnTo>
                      <a:pt x="1118" y="9003"/>
                    </a:lnTo>
                    <a:lnTo>
                      <a:pt x="2609" y="8131"/>
                    </a:lnTo>
                    <a:lnTo>
                      <a:pt x="2555" y="7801"/>
                    </a:lnTo>
                    <a:close/>
                    <a:moveTo>
                      <a:pt x="3508" y="8726"/>
                    </a:moveTo>
                    <a:lnTo>
                      <a:pt x="3102" y="8964"/>
                    </a:lnTo>
                    <a:lnTo>
                      <a:pt x="3156" y="9295"/>
                    </a:lnTo>
                    <a:lnTo>
                      <a:pt x="3562" y="9057"/>
                    </a:lnTo>
                    <a:lnTo>
                      <a:pt x="3508" y="8726"/>
                    </a:lnTo>
                    <a:close/>
                    <a:moveTo>
                      <a:pt x="822" y="8815"/>
                    </a:moveTo>
                    <a:lnTo>
                      <a:pt x="553" y="8974"/>
                    </a:lnTo>
                    <a:lnTo>
                      <a:pt x="606" y="9304"/>
                    </a:lnTo>
                    <a:lnTo>
                      <a:pt x="875" y="9146"/>
                    </a:lnTo>
                    <a:lnTo>
                      <a:pt x="822" y="8815"/>
                    </a:lnTo>
                    <a:close/>
                    <a:moveTo>
                      <a:pt x="1834" y="8715"/>
                    </a:moveTo>
                    <a:lnTo>
                      <a:pt x="1138" y="9124"/>
                    </a:lnTo>
                    <a:lnTo>
                      <a:pt x="1191" y="9454"/>
                    </a:lnTo>
                    <a:lnTo>
                      <a:pt x="1889" y="9046"/>
                    </a:lnTo>
                    <a:lnTo>
                      <a:pt x="1834" y="8715"/>
                    </a:lnTo>
                    <a:close/>
                    <a:moveTo>
                      <a:pt x="894" y="9266"/>
                    </a:moveTo>
                    <a:lnTo>
                      <a:pt x="625" y="9423"/>
                    </a:lnTo>
                    <a:lnTo>
                      <a:pt x="679" y="9754"/>
                    </a:lnTo>
                    <a:lnTo>
                      <a:pt x="948" y="9596"/>
                    </a:lnTo>
                    <a:lnTo>
                      <a:pt x="894" y="9266"/>
                    </a:lnTo>
                    <a:close/>
                    <a:moveTo>
                      <a:pt x="5270" y="8683"/>
                    </a:moveTo>
                    <a:lnTo>
                      <a:pt x="3450" y="9748"/>
                    </a:lnTo>
                    <a:lnTo>
                      <a:pt x="3504" y="10078"/>
                    </a:lnTo>
                    <a:lnTo>
                      <a:pt x="5324" y="9013"/>
                    </a:lnTo>
                    <a:lnTo>
                      <a:pt x="5270" y="8683"/>
                    </a:lnTo>
                    <a:close/>
                    <a:moveTo>
                      <a:pt x="4743" y="8498"/>
                    </a:moveTo>
                    <a:lnTo>
                      <a:pt x="2322" y="9912"/>
                    </a:lnTo>
                    <a:lnTo>
                      <a:pt x="2375" y="10244"/>
                    </a:lnTo>
                    <a:lnTo>
                      <a:pt x="4796" y="8828"/>
                    </a:lnTo>
                    <a:lnTo>
                      <a:pt x="4743" y="8498"/>
                    </a:lnTo>
                    <a:close/>
                    <a:moveTo>
                      <a:pt x="2932" y="9064"/>
                    </a:moveTo>
                    <a:lnTo>
                      <a:pt x="1282" y="10029"/>
                    </a:lnTo>
                    <a:lnTo>
                      <a:pt x="1335" y="10359"/>
                    </a:lnTo>
                    <a:lnTo>
                      <a:pt x="2985" y="9394"/>
                    </a:lnTo>
                    <a:lnTo>
                      <a:pt x="2932" y="9064"/>
                    </a:lnTo>
                    <a:close/>
                    <a:moveTo>
                      <a:pt x="2205" y="9982"/>
                    </a:moveTo>
                    <a:lnTo>
                      <a:pt x="1823" y="10204"/>
                    </a:lnTo>
                    <a:lnTo>
                      <a:pt x="1876" y="10536"/>
                    </a:lnTo>
                    <a:lnTo>
                      <a:pt x="2259" y="10312"/>
                    </a:lnTo>
                    <a:lnTo>
                      <a:pt x="2205" y="9982"/>
                    </a:lnTo>
                    <a:close/>
                    <a:moveTo>
                      <a:pt x="1040" y="10171"/>
                    </a:moveTo>
                    <a:lnTo>
                      <a:pt x="769" y="10328"/>
                    </a:lnTo>
                    <a:lnTo>
                      <a:pt x="822" y="10659"/>
                    </a:lnTo>
                    <a:lnTo>
                      <a:pt x="1091" y="10501"/>
                    </a:lnTo>
                    <a:lnTo>
                      <a:pt x="1040" y="10171"/>
                    </a:lnTo>
                    <a:close/>
                    <a:moveTo>
                      <a:pt x="1738" y="10256"/>
                    </a:moveTo>
                    <a:lnTo>
                      <a:pt x="1356" y="10481"/>
                    </a:lnTo>
                    <a:lnTo>
                      <a:pt x="1409" y="10811"/>
                    </a:lnTo>
                    <a:lnTo>
                      <a:pt x="1792" y="10588"/>
                    </a:lnTo>
                    <a:lnTo>
                      <a:pt x="1738" y="10256"/>
                    </a:lnTo>
                    <a:close/>
                    <a:moveTo>
                      <a:pt x="4770" y="9470"/>
                    </a:moveTo>
                    <a:lnTo>
                      <a:pt x="2545" y="10770"/>
                    </a:lnTo>
                    <a:lnTo>
                      <a:pt x="2598" y="11101"/>
                    </a:lnTo>
                    <a:lnTo>
                      <a:pt x="4824" y="9802"/>
                    </a:lnTo>
                    <a:lnTo>
                      <a:pt x="4770" y="9470"/>
                    </a:lnTo>
                    <a:close/>
                    <a:moveTo>
                      <a:pt x="1112" y="10621"/>
                    </a:moveTo>
                    <a:lnTo>
                      <a:pt x="843" y="10780"/>
                    </a:lnTo>
                    <a:lnTo>
                      <a:pt x="897" y="11110"/>
                    </a:lnTo>
                    <a:lnTo>
                      <a:pt x="1166" y="10953"/>
                    </a:lnTo>
                    <a:lnTo>
                      <a:pt x="1112" y="10621"/>
                    </a:lnTo>
                    <a:close/>
                    <a:moveTo>
                      <a:pt x="3246" y="9867"/>
                    </a:moveTo>
                    <a:lnTo>
                      <a:pt x="1427" y="10930"/>
                    </a:lnTo>
                    <a:lnTo>
                      <a:pt x="1481" y="11261"/>
                    </a:lnTo>
                    <a:lnTo>
                      <a:pt x="3300" y="10197"/>
                    </a:lnTo>
                    <a:lnTo>
                      <a:pt x="3246" y="9867"/>
                    </a:lnTo>
                    <a:close/>
                    <a:moveTo>
                      <a:pt x="3158" y="10905"/>
                    </a:moveTo>
                    <a:lnTo>
                      <a:pt x="2859" y="11079"/>
                    </a:lnTo>
                    <a:lnTo>
                      <a:pt x="2913" y="11410"/>
                    </a:lnTo>
                    <a:lnTo>
                      <a:pt x="3212" y="11235"/>
                    </a:lnTo>
                    <a:lnTo>
                      <a:pt x="3158" y="10905"/>
                    </a:lnTo>
                    <a:close/>
                    <a:moveTo>
                      <a:pt x="1184" y="11072"/>
                    </a:moveTo>
                    <a:lnTo>
                      <a:pt x="915" y="11229"/>
                    </a:lnTo>
                    <a:lnTo>
                      <a:pt x="968" y="11560"/>
                    </a:lnTo>
                    <a:lnTo>
                      <a:pt x="1238" y="11402"/>
                    </a:lnTo>
                    <a:lnTo>
                      <a:pt x="1184" y="11072"/>
                    </a:lnTo>
                    <a:close/>
                    <a:moveTo>
                      <a:pt x="3917" y="10955"/>
                    </a:moveTo>
                    <a:lnTo>
                      <a:pt x="3294" y="11318"/>
                    </a:lnTo>
                    <a:lnTo>
                      <a:pt x="3348" y="11650"/>
                    </a:lnTo>
                    <a:lnTo>
                      <a:pt x="3971" y="11286"/>
                    </a:lnTo>
                    <a:lnTo>
                      <a:pt x="3917" y="10955"/>
                    </a:lnTo>
                    <a:close/>
                    <a:moveTo>
                      <a:pt x="2390" y="10862"/>
                    </a:moveTo>
                    <a:lnTo>
                      <a:pt x="1500" y="11383"/>
                    </a:lnTo>
                    <a:lnTo>
                      <a:pt x="1553" y="11714"/>
                    </a:lnTo>
                    <a:lnTo>
                      <a:pt x="2443" y="11193"/>
                    </a:lnTo>
                    <a:lnTo>
                      <a:pt x="2390" y="10862"/>
                    </a:lnTo>
                    <a:close/>
                    <a:moveTo>
                      <a:pt x="2691" y="11178"/>
                    </a:moveTo>
                    <a:lnTo>
                      <a:pt x="2232" y="11446"/>
                    </a:lnTo>
                    <a:lnTo>
                      <a:pt x="2286" y="11776"/>
                    </a:lnTo>
                    <a:lnTo>
                      <a:pt x="2745" y="11508"/>
                    </a:lnTo>
                    <a:lnTo>
                      <a:pt x="2691" y="11178"/>
                    </a:lnTo>
                    <a:close/>
                    <a:moveTo>
                      <a:pt x="3083" y="11443"/>
                    </a:moveTo>
                    <a:lnTo>
                      <a:pt x="2710" y="11663"/>
                    </a:lnTo>
                    <a:lnTo>
                      <a:pt x="2763" y="11991"/>
                    </a:lnTo>
                    <a:lnTo>
                      <a:pt x="3137" y="11775"/>
                    </a:lnTo>
                    <a:lnTo>
                      <a:pt x="3083" y="11443"/>
                    </a:lnTo>
                    <a:close/>
                    <a:moveTo>
                      <a:pt x="1257" y="11523"/>
                    </a:moveTo>
                    <a:lnTo>
                      <a:pt x="987" y="11680"/>
                    </a:lnTo>
                    <a:lnTo>
                      <a:pt x="1041" y="12012"/>
                    </a:lnTo>
                    <a:lnTo>
                      <a:pt x="1310" y="11853"/>
                    </a:lnTo>
                    <a:lnTo>
                      <a:pt x="1257" y="11523"/>
                    </a:lnTo>
                    <a:close/>
                    <a:moveTo>
                      <a:pt x="2042" y="11559"/>
                    </a:moveTo>
                    <a:lnTo>
                      <a:pt x="1572" y="11833"/>
                    </a:lnTo>
                    <a:lnTo>
                      <a:pt x="1626" y="12163"/>
                    </a:lnTo>
                    <a:lnTo>
                      <a:pt x="2095" y="11889"/>
                    </a:lnTo>
                    <a:lnTo>
                      <a:pt x="2042" y="11559"/>
                    </a:lnTo>
                    <a:close/>
                    <a:moveTo>
                      <a:pt x="1329" y="11974"/>
                    </a:moveTo>
                    <a:lnTo>
                      <a:pt x="1060" y="12132"/>
                    </a:lnTo>
                    <a:lnTo>
                      <a:pt x="1114" y="12462"/>
                    </a:lnTo>
                    <a:lnTo>
                      <a:pt x="1383" y="12305"/>
                    </a:lnTo>
                    <a:lnTo>
                      <a:pt x="1329" y="11974"/>
                    </a:lnTo>
                    <a:close/>
                    <a:moveTo>
                      <a:pt x="3367" y="11770"/>
                    </a:moveTo>
                    <a:lnTo>
                      <a:pt x="2685" y="12169"/>
                    </a:lnTo>
                    <a:lnTo>
                      <a:pt x="2739" y="12500"/>
                    </a:lnTo>
                    <a:lnTo>
                      <a:pt x="3420" y="12101"/>
                    </a:lnTo>
                    <a:lnTo>
                      <a:pt x="3367" y="11770"/>
                    </a:lnTo>
                    <a:close/>
                    <a:moveTo>
                      <a:pt x="2496" y="11785"/>
                    </a:moveTo>
                    <a:lnTo>
                      <a:pt x="1644" y="12283"/>
                    </a:lnTo>
                    <a:lnTo>
                      <a:pt x="1697" y="12615"/>
                    </a:lnTo>
                    <a:lnTo>
                      <a:pt x="2549" y="12115"/>
                    </a:lnTo>
                    <a:lnTo>
                      <a:pt x="2496" y="11785"/>
                    </a:lnTo>
                    <a:close/>
                    <a:moveTo>
                      <a:pt x="1401" y="12425"/>
                    </a:moveTo>
                    <a:lnTo>
                      <a:pt x="1132" y="12584"/>
                    </a:lnTo>
                    <a:lnTo>
                      <a:pt x="1185" y="12914"/>
                    </a:lnTo>
                    <a:lnTo>
                      <a:pt x="1454" y="12756"/>
                    </a:lnTo>
                    <a:lnTo>
                      <a:pt x="1401" y="12425"/>
                    </a:lnTo>
                    <a:close/>
                    <a:moveTo>
                      <a:pt x="2416" y="12327"/>
                    </a:moveTo>
                    <a:lnTo>
                      <a:pt x="1717" y="12735"/>
                    </a:lnTo>
                    <a:lnTo>
                      <a:pt x="1770" y="13066"/>
                    </a:lnTo>
                    <a:lnTo>
                      <a:pt x="2469" y="12657"/>
                    </a:lnTo>
                    <a:lnTo>
                      <a:pt x="2416" y="12327"/>
                    </a:lnTo>
                    <a:close/>
                    <a:moveTo>
                      <a:pt x="1475" y="12877"/>
                    </a:moveTo>
                    <a:lnTo>
                      <a:pt x="1204" y="13034"/>
                    </a:lnTo>
                    <a:lnTo>
                      <a:pt x="1258" y="13365"/>
                    </a:lnTo>
                    <a:lnTo>
                      <a:pt x="1528" y="13207"/>
                    </a:lnTo>
                    <a:lnTo>
                      <a:pt x="1475" y="12877"/>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2573475" y="3475250"/>
                <a:ext cx="238600" cy="334100"/>
              </a:xfrm>
              <a:custGeom>
                <a:avLst/>
                <a:gdLst/>
                <a:ahLst/>
                <a:cxnLst/>
                <a:rect l="l" t="t" r="r" b="b"/>
                <a:pathLst>
                  <a:path w="9544" h="13364" extrusionOk="0">
                    <a:moveTo>
                      <a:pt x="9463" y="0"/>
                    </a:moveTo>
                    <a:lnTo>
                      <a:pt x="6928" y="1482"/>
                    </a:lnTo>
                    <a:lnTo>
                      <a:pt x="6986" y="1840"/>
                    </a:lnTo>
                    <a:lnTo>
                      <a:pt x="9521" y="357"/>
                    </a:lnTo>
                    <a:lnTo>
                      <a:pt x="9463" y="0"/>
                    </a:lnTo>
                    <a:close/>
                    <a:moveTo>
                      <a:pt x="8483" y="1869"/>
                    </a:moveTo>
                    <a:lnTo>
                      <a:pt x="7951" y="2180"/>
                    </a:lnTo>
                    <a:lnTo>
                      <a:pt x="8004" y="2510"/>
                    </a:lnTo>
                    <a:lnTo>
                      <a:pt x="8537" y="2199"/>
                    </a:lnTo>
                    <a:lnTo>
                      <a:pt x="8483" y="1869"/>
                    </a:lnTo>
                    <a:close/>
                    <a:moveTo>
                      <a:pt x="7494" y="2939"/>
                    </a:moveTo>
                    <a:lnTo>
                      <a:pt x="7098" y="3170"/>
                    </a:lnTo>
                    <a:lnTo>
                      <a:pt x="7151" y="3502"/>
                    </a:lnTo>
                    <a:lnTo>
                      <a:pt x="7548" y="3270"/>
                    </a:lnTo>
                    <a:lnTo>
                      <a:pt x="7494" y="2939"/>
                    </a:lnTo>
                    <a:close/>
                    <a:moveTo>
                      <a:pt x="7778" y="2280"/>
                    </a:moveTo>
                    <a:lnTo>
                      <a:pt x="6056" y="3287"/>
                    </a:lnTo>
                    <a:lnTo>
                      <a:pt x="6110" y="3617"/>
                    </a:lnTo>
                    <a:lnTo>
                      <a:pt x="7832" y="2610"/>
                    </a:lnTo>
                    <a:lnTo>
                      <a:pt x="7778" y="2280"/>
                    </a:lnTo>
                    <a:close/>
                    <a:moveTo>
                      <a:pt x="6982" y="3241"/>
                    </a:moveTo>
                    <a:lnTo>
                      <a:pt x="6598" y="3463"/>
                    </a:lnTo>
                    <a:lnTo>
                      <a:pt x="6652" y="3795"/>
                    </a:lnTo>
                    <a:lnTo>
                      <a:pt x="7036" y="3571"/>
                    </a:lnTo>
                    <a:lnTo>
                      <a:pt x="6982" y="3241"/>
                    </a:lnTo>
                    <a:close/>
                    <a:moveTo>
                      <a:pt x="6000" y="2025"/>
                    </a:moveTo>
                    <a:lnTo>
                      <a:pt x="3465" y="3507"/>
                    </a:lnTo>
                    <a:lnTo>
                      <a:pt x="3522" y="3865"/>
                    </a:lnTo>
                    <a:lnTo>
                      <a:pt x="6056" y="2383"/>
                    </a:lnTo>
                    <a:lnTo>
                      <a:pt x="6000" y="2025"/>
                    </a:lnTo>
                    <a:close/>
                    <a:moveTo>
                      <a:pt x="5816" y="3428"/>
                    </a:moveTo>
                    <a:lnTo>
                      <a:pt x="5548" y="3586"/>
                    </a:lnTo>
                    <a:lnTo>
                      <a:pt x="5601" y="3916"/>
                    </a:lnTo>
                    <a:lnTo>
                      <a:pt x="5870" y="3759"/>
                    </a:lnTo>
                    <a:lnTo>
                      <a:pt x="5816" y="3428"/>
                    </a:lnTo>
                    <a:close/>
                    <a:moveTo>
                      <a:pt x="9491" y="2759"/>
                    </a:moveTo>
                    <a:lnTo>
                      <a:pt x="7865" y="3710"/>
                    </a:lnTo>
                    <a:lnTo>
                      <a:pt x="7918" y="4040"/>
                    </a:lnTo>
                    <a:lnTo>
                      <a:pt x="9544" y="3090"/>
                    </a:lnTo>
                    <a:lnTo>
                      <a:pt x="9491" y="2759"/>
                    </a:lnTo>
                    <a:close/>
                    <a:moveTo>
                      <a:pt x="6513" y="3515"/>
                    </a:moveTo>
                    <a:lnTo>
                      <a:pt x="6130" y="3737"/>
                    </a:lnTo>
                    <a:lnTo>
                      <a:pt x="6184" y="4069"/>
                    </a:lnTo>
                    <a:lnTo>
                      <a:pt x="6566" y="3845"/>
                    </a:lnTo>
                    <a:lnTo>
                      <a:pt x="6513" y="3515"/>
                    </a:lnTo>
                    <a:close/>
                    <a:moveTo>
                      <a:pt x="8156" y="3046"/>
                    </a:moveTo>
                    <a:lnTo>
                      <a:pt x="6900" y="3780"/>
                    </a:lnTo>
                    <a:lnTo>
                      <a:pt x="6953" y="4112"/>
                    </a:lnTo>
                    <a:lnTo>
                      <a:pt x="8209" y="3378"/>
                    </a:lnTo>
                    <a:lnTo>
                      <a:pt x="8156" y="3046"/>
                    </a:lnTo>
                    <a:close/>
                    <a:moveTo>
                      <a:pt x="9323" y="3351"/>
                    </a:moveTo>
                    <a:lnTo>
                      <a:pt x="8301" y="3949"/>
                    </a:lnTo>
                    <a:lnTo>
                      <a:pt x="8355" y="4279"/>
                    </a:lnTo>
                    <a:lnTo>
                      <a:pt x="9377" y="3683"/>
                    </a:lnTo>
                    <a:lnTo>
                      <a:pt x="9323" y="3351"/>
                    </a:lnTo>
                    <a:close/>
                    <a:moveTo>
                      <a:pt x="5887" y="3879"/>
                    </a:moveTo>
                    <a:lnTo>
                      <a:pt x="5617" y="4038"/>
                    </a:lnTo>
                    <a:lnTo>
                      <a:pt x="5672" y="4368"/>
                    </a:lnTo>
                    <a:lnTo>
                      <a:pt x="5941" y="4212"/>
                    </a:lnTo>
                    <a:lnTo>
                      <a:pt x="5887" y="3879"/>
                    </a:lnTo>
                    <a:close/>
                    <a:moveTo>
                      <a:pt x="6768" y="3859"/>
                    </a:moveTo>
                    <a:lnTo>
                      <a:pt x="6202" y="4189"/>
                    </a:lnTo>
                    <a:lnTo>
                      <a:pt x="6255" y="4520"/>
                    </a:lnTo>
                    <a:lnTo>
                      <a:pt x="6821" y="4189"/>
                    </a:lnTo>
                    <a:lnTo>
                      <a:pt x="6768" y="3859"/>
                    </a:lnTo>
                    <a:close/>
                    <a:moveTo>
                      <a:pt x="8885" y="4103"/>
                    </a:moveTo>
                    <a:lnTo>
                      <a:pt x="8511" y="4320"/>
                    </a:lnTo>
                    <a:lnTo>
                      <a:pt x="8564" y="4651"/>
                    </a:lnTo>
                    <a:lnTo>
                      <a:pt x="8938" y="4433"/>
                    </a:lnTo>
                    <a:lnTo>
                      <a:pt x="8885" y="4103"/>
                    </a:lnTo>
                    <a:close/>
                    <a:moveTo>
                      <a:pt x="8067" y="4085"/>
                    </a:moveTo>
                    <a:lnTo>
                      <a:pt x="7609" y="4353"/>
                    </a:lnTo>
                    <a:lnTo>
                      <a:pt x="7662" y="4683"/>
                    </a:lnTo>
                    <a:lnTo>
                      <a:pt x="8121" y="4415"/>
                    </a:lnTo>
                    <a:lnTo>
                      <a:pt x="8067" y="4085"/>
                    </a:lnTo>
                    <a:close/>
                    <a:moveTo>
                      <a:pt x="5960" y="4331"/>
                    </a:moveTo>
                    <a:lnTo>
                      <a:pt x="5691" y="4488"/>
                    </a:lnTo>
                    <a:lnTo>
                      <a:pt x="5744" y="4819"/>
                    </a:lnTo>
                    <a:lnTo>
                      <a:pt x="6013" y="4661"/>
                    </a:lnTo>
                    <a:lnTo>
                      <a:pt x="5960" y="4331"/>
                    </a:lnTo>
                    <a:close/>
                    <a:moveTo>
                      <a:pt x="7639" y="3842"/>
                    </a:moveTo>
                    <a:lnTo>
                      <a:pt x="6274" y="4639"/>
                    </a:lnTo>
                    <a:lnTo>
                      <a:pt x="6328" y="4969"/>
                    </a:lnTo>
                    <a:lnTo>
                      <a:pt x="7692" y="4172"/>
                    </a:lnTo>
                    <a:lnTo>
                      <a:pt x="7639" y="3842"/>
                    </a:lnTo>
                    <a:close/>
                    <a:moveTo>
                      <a:pt x="6033" y="4782"/>
                    </a:moveTo>
                    <a:lnTo>
                      <a:pt x="5763" y="4940"/>
                    </a:lnTo>
                    <a:lnTo>
                      <a:pt x="5817" y="5271"/>
                    </a:lnTo>
                    <a:lnTo>
                      <a:pt x="6086" y="5112"/>
                    </a:lnTo>
                    <a:lnTo>
                      <a:pt x="6033" y="4782"/>
                    </a:lnTo>
                    <a:close/>
                    <a:moveTo>
                      <a:pt x="7478" y="4431"/>
                    </a:moveTo>
                    <a:lnTo>
                      <a:pt x="6347" y="5092"/>
                    </a:lnTo>
                    <a:lnTo>
                      <a:pt x="6401" y="5422"/>
                    </a:lnTo>
                    <a:lnTo>
                      <a:pt x="7531" y="4761"/>
                    </a:lnTo>
                    <a:lnTo>
                      <a:pt x="7478" y="4431"/>
                    </a:lnTo>
                    <a:close/>
                    <a:moveTo>
                      <a:pt x="8237" y="4477"/>
                    </a:moveTo>
                    <a:lnTo>
                      <a:pt x="7117" y="5133"/>
                    </a:lnTo>
                    <a:lnTo>
                      <a:pt x="7170" y="5464"/>
                    </a:lnTo>
                    <a:lnTo>
                      <a:pt x="8290" y="4808"/>
                    </a:lnTo>
                    <a:lnTo>
                      <a:pt x="8237" y="4477"/>
                    </a:lnTo>
                    <a:close/>
                    <a:moveTo>
                      <a:pt x="6104" y="5233"/>
                    </a:moveTo>
                    <a:lnTo>
                      <a:pt x="5835" y="5391"/>
                    </a:lnTo>
                    <a:lnTo>
                      <a:pt x="5888" y="5721"/>
                    </a:lnTo>
                    <a:lnTo>
                      <a:pt x="6158" y="5564"/>
                    </a:lnTo>
                    <a:lnTo>
                      <a:pt x="6104" y="5233"/>
                    </a:lnTo>
                    <a:close/>
                    <a:moveTo>
                      <a:pt x="7855" y="5194"/>
                    </a:moveTo>
                    <a:lnTo>
                      <a:pt x="7460" y="5427"/>
                    </a:lnTo>
                    <a:lnTo>
                      <a:pt x="7513" y="5757"/>
                    </a:lnTo>
                    <a:lnTo>
                      <a:pt x="7909" y="5525"/>
                    </a:lnTo>
                    <a:lnTo>
                      <a:pt x="7855" y="5194"/>
                    </a:lnTo>
                    <a:close/>
                    <a:moveTo>
                      <a:pt x="7003" y="5200"/>
                    </a:moveTo>
                    <a:lnTo>
                      <a:pt x="6420" y="5541"/>
                    </a:lnTo>
                    <a:lnTo>
                      <a:pt x="6473" y="5872"/>
                    </a:lnTo>
                    <a:lnTo>
                      <a:pt x="7057" y="5530"/>
                    </a:lnTo>
                    <a:lnTo>
                      <a:pt x="7003" y="5200"/>
                    </a:lnTo>
                    <a:close/>
                    <a:moveTo>
                      <a:pt x="2535" y="4051"/>
                    </a:moveTo>
                    <a:lnTo>
                      <a:pt x="1" y="5533"/>
                    </a:lnTo>
                    <a:lnTo>
                      <a:pt x="57" y="5890"/>
                    </a:lnTo>
                    <a:lnTo>
                      <a:pt x="2592" y="4408"/>
                    </a:lnTo>
                    <a:lnTo>
                      <a:pt x="2535" y="4051"/>
                    </a:lnTo>
                    <a:close/>
                    <a:moveTo>
                      <a:pt x="6178" y="5684"/>
                    </a:moveTo>
                    <a:lnTo>
                      <a:pt x="5907" y="5843"/>
                    </a:lnTo>
                    <a:lnTo>
                      <a:pt x="5961" y="6173"/>
                    </a:lnTo>
                    <a:lnTo>
                      <a:pt x="6231" y="6015"/>
                    </a:lnTo>
                    <a:lnTo>
                      <a:pt x="6178" y="5684"/>
                    </a:lnTo>
                    <a:close/>
                    <a:moveTo>
                      <a:pt x="3292" y="4904"/>
                    </a:moveTo>
                    <a:lnTo>
                      <a:pt x="1554" y="5919"/>
                    </a:lnTo>
                    <a:lnTo>
                      <a:pt x="1608" y="6250"/>
                    </a:lnTo>
                    <a:lnTo>
                      <a:pt x="3346" y="5234"/>
                    </a:lnTo>
                    <a:lnTo>
                      <a:pt x="3292" y="4904"/>
                    </a:lnTo>
                    <a:close/>
                    <a:moveTo>
                      <a:pt x="7191" y="5584"/>
                    </a:moveTo>
                    <a:lnTo>
                      <a:pt x="6491" y="5993"/>
                    </a:lnTo>
                    <a:lnTo>
                      <a:pt x="6545" y="6323"/>
                    </a:lnTo>
                    <a:lnTo>
                      <a:pt x="7244" y="5915"/>
                    </a:lnTo>
                    <a:lnTo>
                      <a:pt x="7191" y="5584"/>
                    </a:lnTo>
                    <a:close/>
                    <a:moveTo>
                      <a:pt x="6251" y="6134"/>
                    </a:moveTo>
                    <a:lnTo>
                      <a:pt x="5981" y="6292"/>
                    </a:lnTo>
                    <a:lnTo>
                      <a:pt x="6035" y="6623"/>
                    </a:lnTo>
                    <a:lnTo>
                      <a:pt x="6304" y="6465"/>
                    </a:lnTo>
                    <a:lnTo>
                      <a:pt x="6251" y="6134"/>
                    </a:lnTo>
                    <a:close/>
                    <a:moveTo>
                      <a:pt x="2958" y="5592"/>
                    </a:moveTo>
                    <a:lnTo>
                      <a:pt x="1742" y="6302"/>
                    </a:lnTo>
                    <a:lnTo>
                      <a:pt x="1796" y="6632"/>
                    </a:lnTo>
                    <a:lnTo>
                      <a:pt x="3011" y="5922"/>
                    </a:lnTo>
                    <a:lnTo>
                      <a:pt x="2958" y="5592"/>
                    </a:lnTo>
                    <a:close/>
                    <a:moveTo>
                      <a:pt x="1285" y="6076"/>
                    </a:moveTo>
                    <a:lnTo>
                      <a:pt x="701" y="6417"/>
                    </a:lnTo>
                    <a:lnTo>
                      <a:pt x="755" y="6748"/>
                    </a:lnTo>
                    <a:lnTo>
                      <a:pt x="1338" y="6406"/>
                    </a:lnTo>
                    <a:lnTo>
                      <a:pt x="1285" y="6076"/>
                    </a:lnTo>
                    <a:close/>
                    <a:moveTo>
                      <a:pt x="1626" y="6369"/>
                    </a:moveTo>
                    <a:lnTo>
                      <a:pt x="1243" y="6592"/>
                    </a:lnTo>
                    <a:lnTo>
                      <a:pt x="1297" y="6923"/>
                    </a:lnTo>
                    <a:lnTo>
                      <a:pt x="1680" y="6700"/>
                    </a:lnTo>
                    <a:lnTo>
                      <a:pt x="1626" y="6369"/>
                    </a:lnTo>
                    <a:close/>
                    <a:moveTo>
                      <a:pt x="460" y="6559"/>
                    </a:moveTo>
                    <a:lnTo>
                      <a:pt x="191" y="6716"/>
                    </a:lnTo>
                    <a:lnTo>
                      <a:pt x="245" y="7047"/>
                    </a:lnTo>
                    <a:lnTo>
                      <a:pt x="514" y="6889"/>
                    </a:lnTo>
                    <a:lnTo>
                      <a:pt x="460" y="6559"/>
                    </a:lnTo>
                    <a:close/>
                    <a:moveTo>
                      <a:pt x="4708" y="6543"/>
                    </a:moveTo>
                    <a:lnTo>
                      <a:pt x="4334" y="6761"/>
                    </a:lnTo>
                    <a:lnTo>
                      <a:pt x="4388" y="7091"/>
                    </a:lnTo>
                    <a:lnTo>
                      <a:pt x="4761" y="6874"/>
                    </a:lnTo>
                    <a:lnTo>
                      <a:pt x="4708" y="6543"/>
                    </a:lnTo>
                    <a:close/>
                    <a:moveTo>
                      <a:pt x="1157" y="6644"/>
                    </a:moveTo>
                    <a:lnTo>
                      <a:pt x="775" y="6868"/>
                    </a:lnTo>
                    <a:lnTo>
                      <a:pt x="829" y="7198"/>
                    </a:lnTo>
                    <a:lnTo>
                      <a:pt x="1211" y="6976"/>
                    </a:lnTo>
                    <a:lnTo>
                      <a:pt x="1157" y="6644"/>
                    </a:lnTo>
                    <a:close/>
                    <a:moveTo>
                      <a:pt x="3965" y="6482"/>
                    </a:moveTo>
                    <a:lnTo>
                      <a:pt x="2944" y="7079"/>
                    </a:lnTo>
                    <a:lnTo>
                      <a:pt x="2998" y="7410"/>
                    </a:lnTo>
                    <a:lnTo>
                      <a:pt x="4019" y="6814"/>
                    </a:lnTo>
                    <a:lnTo>
                      <a:pt x="3965" y="6482"/>
                    </a:lnTo>
                    <a:close/>
                    <a:moveTo>
                      <a:pt x="532" y="7009"/>
                    </a:moveTo>
                    <a:lnTo>
                      <a:pt x="263" y="7167"/>
                    </a:lnTo>
                    <a:lnTo>
                      <a:pt x="316" y="7499"/>
                    </a:lnTo>
                    <a:lnTo>
                      <a:pt x="585" y="7340"/>
                    </a:lnTo>
                    <a:lnTo>
                      <a:pt x="532" y="7009"/>
                    </a:lnTo>
                    <a:close/>
                    <a:moveTo>
                      <a:pt x="1978" y="6659"/>
                    </a:moveTo>
                    <a:lnTo>
                      <a:pt x="848" y="7320"/>
                    </a:lnTo>
                    <a:lnTo>
                      <a:pt x="901" y="7650"/>
                    </a:lnTo>
                    <a:lnTo>
                      <a:pt x="2031" y="6989"/>
                    </a:lnTo>
                    <a:lnTo>
                      <a:pt x="1978" y="6659"/>
                    </a:lnTo>
                    <a:close/>
                    <a:moveTo>
                      <a:pt x="2712" y="7215"/>
                    </a:moveTo>
                    <a:lnTo>
                      <a:pt x="2253" y="7483"/>
                    </a:lnTo>
                    <a:lnTo>
                      <a:pt x="2307" y="7813"/>
                    </a:lnTo>
                    <a:lnTo>
                      <a:pt x="2766" y="7545"/>
                    </a:lnTo>
                    <a:lnTo>
                      <a:pt x="2712" y="7215"/>
                    </a:lnTo>
                    <a:close/>
                    <a:moveTo>
                      <a:pt x="605" y="7461"/>
                    </a:moveTo>
                    <a:lnTo>
                      <a:pt x="335" y="7618"/>
                    </a:lnTo>
                    <a:lnTo>
                      <a:pt x="389" y="7948"/>
                    </a:lnTo>
                    <a:lnTo>
                      <a:pt x="658" y="7791"/>
                    </a:lnTo>
                    <a:lnTo>
                      <a:pt x="605" y="7461"/>
                    </a:lnTo>
                    <a:close/>
                    <a:moveTo>
                      <a:pt x="4205" y="6836"/>
                    </a:moveTo>
                    <a:lnTo>
                      <a:pt x="2715" y="7708"/>
                    </a:lnTo>
                    <a:lnTo>
                      <a:pt x="2768" y="8038"/>
                    </a:lnTo>
                    <a:lnTo>
                      <a:pt x="4259" y="7167"/>
                    </a:lnTo>
                    <a:lnTo>
                      <a:pt x="4205" y="6836"/>
                    </a:lnTo>
                    <a:close/>
                    <a:moveTo>
                      <a:pt x="1267" y="7567"/>
                    </a:moveTo>
                    <a:lnTo>
                      <a:pt x="919" y="7770"/>
                    </a:lnTo>
                    <a:lnTo>
                      <a:pt x="973" y="8101"/>
                    </a:lnTo>
                    <a:lnTo>
                      <a:pt x="1321" y="7898"/>
                    </a:lnTo>
                    <a:lnTo>
                      <a:pt x="1267" y="7567"/>
                    </a:lnTo>
                    <a:close/>
                    <a:moveTo>
                      <a:pt x="676" y="7912"/>
                    </a:moveTo>
                    <a:lnTo>
                      <a:pt x="407" y="8071"/>
                    </a:lnTo>
                    <a:lnTo>
                      <a:pt x="460" y="8401"/>
                    </a:lnTo>
                    <a:lnTo>
                      <a:pt x="730" y="8243"/>
                    </a:lnTo>
                    <a:lnTo>
                      <a:pt x="676" y="7912"/>
                    </a:lnTo>
                    <a:close/>
                    <a:moveTo>
                      <a:pt x="2122" y="7561"/>
                    </a:moveTo>
                    <a:lnTo>
                      <a:pt x="992" y="8222"/>
                    </a:lnTo>
                    <a:lnTo>
                      <a:pt x="1045" y="8553"/>
                    </a:lnTo>
                    <a:lnTo>
                      <a:pt x="2176" y="7892"/>
                    </a:lnTo>
                    <a:lnTo>
                      <a:pt x="2122" y="7561"/>
                    </a:lnTo>
                    <a:close/>
                    <a:moveTo>
                      <a:pt x="749" y="8364"/>
                    </a:moveTo>
                    <a:lnTo>
                      <a:pt x="479" y="8521"/>
                    </a:lnTo>
                    <a:lnTo>
                      <a:pt x="533" y="8852"/>
                    </a:lnTo>
                    <a:lnTo>
                      <a:pt x="802" y="8694"/>
                    </a:lnTo>
                    <a:lnTo>
                      <a:pt x="749" y="8364"/>
                    </a:lnTo>
                    <a:close/>
                    <a:moveTo>
                      <a:pt x="5356" y="6658"/>
                    </a:moveTo>
                    <a:lnTo>
                      <a:pt x="2105" y="8558"/>
                    </a:lnTo>
                    <a:lnTo>
                      <a:pt x="2158" y="8889"/>
                    </a:lnTo>
                    <a:lnTo>
                      <a:pt x="5409" y="6989"/>
                    </a:lnTo>
                    <a:lnTo>
                      <a:pt x="5356" y="6658"/>
                    </a:lnTo>
                    <a:close/>
                    <a:moveTo>
                      <a:pt x="4070" y="8398"/>
                    </a:moveTo>
                    <a:lnTo>
                      <a:pt x="3663" y="8636"/>
                    </a:lnTo>
                    <a:lnTo>
                      <a:pt x="3718" y="8966"/>
                    </a:lnTo>
                    <a:lnTo>
                      <a:pt x="4124" y="8728"/>
                    </a:lnTo>
                    <a:lnTo>
                      <a:pt x="4070" y="8398"/>
                    </a:lnTo>
                    <a:close/>
                    <a:moveTo>
                      <a:pt x="2556" y="7800"/>
                    </a:moveTo>
                    <a:lnTo>
                      <a:pt x="1064" y="8672"/>
                    </a:lnTo>
                    <a:lnTo>
                      <a:pt x="1118" y="9002"/>
                    </a:lnTo>
                    <a:lnTo>
                      <a:pt x="2610" y="8131"/>
                    </a:lnTo>
                    <a:lnTo>
                      <a:pt x="2556" y="7800"/>
                    </a:lnTo>
                    <a:close/>
                    <a:moveTo>
                      <a:pt x="3509" y="8727"/>
                    </a:moveTo>
                    <a:lnTo>
                      <a:pt x="3102" y="8965"/>
                    </a:lnTo>
                    <a:lnTo>
                      <a:pt x="3155" y="9295"/>
                    </a:lnTo>
                    <a:lnTo>
                      <a:pt x="3563" y="9057"/>
                    </a:lnTo>
                    <a:lnTo>
                      <a:pt x="3509" y="8727"/>
                    </a:lnTo>
                    <a:close/>
                    <a:moveTo>
                      <a:pt x="823" y="8815"/>
                    </a:moveTo>
                    <a:lnTo>
                      <a:pt x="552" y="8972"/>
                    </a:lnTo>
                    <a:lnTo>
                      <a:pt x="606" y="9304"/>
                    </a:lnTo>
                    <a:lnTo>
                      <a:pt x="876" y="9145"/>
                    </a:lnTo>
                    <a:lnTo>
                      <a:pt x="823" y="8815"/>
                    </a:lnTo>
                    <a:close/>
                    <a:moveTo>
                      <a:pt x="1835" y="8716"/>
                    </a:moveTo>
                    <a:lnTo>
                      <a:pt x="1136" y="9124"/>
                    </a:lnTo>
                    <a:lnTo>
                      <a:pt x="1190" y="9455"/>
                    </a:lnTo>
                    <a:lnTo>
                      <a:pt x="1889" y="9047"/>
                    </a:lnTo>
                    <a:lnTo>
                      <a:pt x="1835" y="8716"/>
                    </a:lnTo>
                    <a:close/>
                    <a:moveTo>
                      <a:pt x="894" y="9265"/>
                    </a:moveTo>
                    <a:lnTo>
                      <a:pt x="624" y="9424"/>
                    </a:lnTo>
                    <a:lnTo>
                      <a:pt x="677" y="9754"/>
                    </a:lnTo>
                    <a:lnTo>
                      <a:pt x="948" y="9597"/>
                    </a:lnTo>
                    <a:lnTo>
                      <a:pt x="894" y="9265"/>
                    </a:lnTo>
                    <a:close/>
                    <a:moveTo>
                      <a:pt x="5270" y="8684"/>
                    </a:moveTo>
                    <a:lnTo>
                      <a:pt x="3451" y="9747"/>
                    </a:lnTo>
                    <a:lnTo>
                      <a:pt x="3504" y="10078"/>
                    </a:lnTo>
                    <a:lnTo>
                      <a:pt x="5324" y="9014"/>
                    </a:lnTo>
                    <a:lnTo>
                      <a:pt x="5270" y="8684"/>
                    </a:lnTo>
                    <a:close/>
                    <a:moveTo>
                      <a:pt x="4743" y="8498"/>
                    </a:moveTo>
                    <a:lnTo>
                      <a:pt x="2321" y="9914"/>
                    </a:lnTo>
                    <a:lnTo>
                      <a:pt x="2375" y="10245"/>
                    </a:lnTo>
                    <a:lnTo>
                      <a:pt x="4797" y="8829"/>
                    </a:lnTo>
                    <a:lnTo>
                      <a:pt x="4743" y="8498"/>
                    </a:lnTo>
                    <a:close/>
                    <a:moveTo>
                      <a:pt x="2933" y="9063"/>
                    </a:moveTo>
                    <a:lnTo>
                      <a:pt x="1282" y="10028"/>
                    </a:lnTo>
                    <a:lnTo>
                      <a:pt x="1336" y="10359"/>
                    </a:lnTo>
                    <a:lnTo>
                      <a:pt x="2986" y="9394"/>
                    </a:lnTo>
                    <a:lnTo>
                      <a:pt x="2933" y="9063"/>
                    </a:lnTo>
                    <a:close/>
                    <a:moveTo>
                      <a:pt x="2207" y="9980"/>
                    </a:moveTo>
                    <a:lnTo>
                      <a:pt x="1825" y="10205"/>
                    </a:lnTo>
                    <a:lnTo>
                      <a:pt x="1878" y="10534"/>
                    </a:lnTo>
                    <a:lnTo>
                      <a:pt x="2261" y="10312"/>
                    </a:lnTo>
                    <a:lnTo>
                      <a:pt x="2207" y="9980"/>
                    </a:lnTo>
                    <a:close/>
                    <a:moveTo>
                      <a:pt x="1039" y="10170"/>
                    </a:moveTo>
                    <a:lnTo>
                      <a:pt x="770" y="10328"/>
                    </a:lnTo>
                    <a:lnTo>
                      <a:pt x="824" y="10658"/>
                    </a:lnTo>
                    <a:lnTo>
                      <a:pt x="1093" y="10501"/>
                    </a:lnTo>
                    <a:lnTo>
                      <a:pt x="1039" y="10170"/>
                    </a:lnTo>
                    <a:close/>
                    <a:moveTo>
                      <a:pt x="1738" y="10254"/>
                    </a:moveTo>
                    <a:lnTo>
                      <a:pt x="1355" y="10478"/>
                    </a:lnTo>
                    <a:lnTo>
                      <a:pt x="1409" y="10808"/>
                    </a:lnTo>
                    <a:lnTo>
                      <a:pt x="1791" y="10586"/>
                    </a:lnTo>
                    <a:lnTo>
                      <a:pt x="1738" y="10254"/>
                    </a:lnTo>
                    <a:close/>
                    <a:moveTo>
                      <a:pt x="4768" y="9470"/>
                    </a:moveTo>
                    <a:lnTo>
                      <a:pt x="2545" y="10770"/>
                    </a:lnTo>
                    <a:lnTo>
                      <a:pt x="2599" y="11100"/>
                    </a:lnTo>
                    <a:lnTo>
                      <a:pt x="4822" y="9800"/>
                    </a:lnTo>
                    <a:lnTo>
                      <a:pt x="4768" y="9470"/>
                    </a:lnTo>
                    <a:close/>
                    <a:moveTo>
                      <a:pt x="1112" y="10621"/>
                    </a:moveTo>
                    <a:lnTo>
                      <a:pt x="843" y="10779"/>
                    </a:lnTo>
                    <a:lnTo>
                      <a:pt x="896" y="11110"/>
                    </a:lnTo>
                    <a:lnTo>
                      <a:pt x="1166" y="10951"/>
                    </a:lnTo>
                    <a:lnTo>
                      <a:pt x="1112" y="10621"/>
                    </a:lnTo>
                    <a:close/>
                    <a:moveTo>
                      <a:pt x="3246" y="9866"/>
                    </a:moveTo>
                    <a:lnTo>
                      <a:pt x="1427" y="10930"/>
                    </a:lnTo>
                    <a:lnTo>
                      <a:pt x="1480" y="11260"/>
                    </a:lnTo>
                    <a:lnTo>
                      <a:pt x="3301" y="10197"/>
                    </a:lnTo>
                    <a:lnTo>
                      <a:pt x="3246" y="9866"/>
                    </a:lnTo>
                    <a:close/>
                    <a:moveTo>
                      <a:pt x="3159" y="10906"/>
                    </a:moveTo>
                    <a:lnTo>
                      <a:pt x="2859" y="11080"/>
                    </a:lnTo>
                    <a:lnTo>
                      <a:pt x="2913" y="11410"/>
                    </a:lnTo>
                    <a:lnTo>
                      <a:pt x="3213" y="11236"/>
                    </a:lnTo>
                    <a:lnTo>
                      <a:pt x="3159" y="10906"/>
                    </a:lnTo>
                    <a:close/>
                    <a:moveTo>
                      <a:pt x="1184" y="11073"/>
                    </a:moveTo>
                    <a:lnTo>
                      <a:pt x="914" y="11230"/>
                    </a:lnTo>
                    <a:lnTo>
                      <a:pt x="968" y="11561"/>
                    </a:lnTo>
                    <a:lnTo>
                      <a:pt x="1237" y="11403"/>
                    </a:lnTo>
                    <a:lnTo>
                      <a:pt x="1184" y="11073"/>
                    </a:lnTo>
                    <a:close/>
                    <a:moveTo>
                      <a:pt x="3917" y="10956"/>
                    </a:moveTo>
                    <a:lnTo>
                      <a:pt x="3295" y="11319"/>
                    </a:lnTo>
                    <a:lnTo>
                      <a:pt x="3348" y="11651"/>
                    </a:lnTo>
                    <a:lnTo>
                      <a:pt x="3970" y="11287"/>
                    </a:lnTo>
                    <a:lnTo>
                      <a:pt x="3917" y="10956"/>
                    </a:lnTo>
                    <a:close/>
                    <a:moveTo>
                      <a:pt x="2390" y="10861"/>
                    </a:moveTo>
                    <a:lnTo>
                      <a:pt x="1499" y="11383"/>
                    </a:lnTo>
                    <a:lnTo>
                      <a:pt x="1553" y="11713"/>
                    </a:lnTo>
                    <a:lnTo>
                      <a:pt x="2444" y="11192"/>
                    </a:lnTo>
                    <a:lnTo>
                      <a:pt x="2390" y="10861"/>
                    </a:lnTo>
                    <a:close/>
                    <a:moveTo>
                      <a:pt x="2693" y="11178"/>
                    </a:moveTo>
                    <a:lnTo>
                      <a:pt x="2232" y="11446"/>
                    </a:lnTo>
                    <a:lnTo>
                      <a:pt x="2286" y="11777"/>
                    </a:lnTo>
                    <a:lnTo>
                      <a:pt x="2747" y="11509"/>
                    </a:lnTo>
                    <a:lnTo>
                      <a:pt x="2693" y="11178"/>
                    </a:lnTo>
                    <a:close/>
                    <a:moveTo>
                      <a:pt x="3083" y="11443"/>
                    </a:moveTo>
                    <a:lnTo>
                      <a:pt x="2709" y="11660"/>
                    </a:lnTo>
                    <a:lnTo>
                      <a:pt x="2762" y="11991"/>
                    </a:lnTo>
                    <a:lnTo>
                      <a:pt x="3136" y="11773"/>
                    </a:lnTo>
                    <a:lnTo>
                      <a:pt x="3083" y="11443"/>
                    </a:lnTo>
                    <a:close/>
                    <a:moveTo>
                      <a:pt x="1257" y="11523"/>
                    </a:moveTo>
                    <a:lnTo>
                      <a:pt x="987" y="11682"/>
                    </a:lnTo>
                    <a:lnTo>
                      <a:pt x="1041" y="12012"/>
                    </a:lnTo>
                    <a:lnTo>
                      <a:pt x="1311" y="11854"/>
                    </a:lnTo>
                    <a:lnTo>
                      <a:pt x="1257" y="11523"/>
                    </a:lnTo>
                    <a:close/>
                    <a:moveTo>
                      <a:pt x="2041" y="11558"/>
                    </a:moveTo>
                    <a:lnTo>
                      <a:pt x="1573" y="11832"/>
                    </a:lnTo>
                    <a:lnTo>
                      <a:pt x="1627" y="12163"/>
                    </a:lnTo>
                    <a:lnTo>
                      <a:pt x="2095" y="11889"/>
                    </a:lnTo>
                    <a:lnTo>
                      <a:pt x="2041" y="11558"/>
                    </a:lnTo>
                    <a:close/>
                    <a:moveTo>
                      <a:pt x="1329" y="11975"/>
                    </a:moveTo>
                    <a:lnTo>
                      <a:pt x="1058" y="12133"/>
                    </a:lnTo>
                    <a:lnTo>
                      <a:pt x="1112" y="12463"/>
                    </a:lnTo>
                    <a:lnTo>
                      <a:pt x="1383" y="12306"/>
                    </a:lnTo>
                    <a:lnTo>
                      <a:pt x="1329" y="11975"/>
                    </a:lnTo>
                    <a:close/>
                    <a:moveTo>
                      <a:pt x="3367" y="11770"/>
                    </a:moveTo>
                    <a:lnTo>
                      <a:pt x="2685" y="12169"/>
                    </a:lnTo>
                    <a:lnTo>
                      <a:pt x="2738" y="12499"/>
                    </a:lnTo>
                    <a:lnTo>
                      <a:pt x="3421" y="12100"/>
                    </a:lnTo>
                    <a:lnTo>
                      <a:pt x="3367" y="11770"/>
                    </a:lnTo>
                    <a:close/>
                    <a:moveTo>
                      <a:pt x="2496" y="11785"/>
                    </a:moveTo>
                    <a:lnTo>
                      <a:pt x="1645" y="12283"/>
                    </a:lnTo>
                    <a:lnTo>
                      <a:pt x="1698" y="12613"/>
                    </a:lnTo>
                    <a:lnTo>
                      <a:pt x="2550" y="12116"/>
                    </a:lnTo>
                    <a:lnTo>
                      <a:pt x="2496" y="11785"/>
                    </a:lnTo>
                    <a:close/>
                    <a:moveTo>
                      <a:pt x="1402" y="12426"/>
                    </a:moveTo>
                    <a:lnTo>
                      <a:pt x="1132" y="12583"/>
                    </a:lnTo>
                    <a:lnTo>
                      <a:pt x="1186" y="12915"/>
                    </a:lnTo>
                    <a:lnTo>
                      <a:pt x="1455" y="12756"/>
                    </a:lnTo>
                    <a:lnTo>
                      <a:pt x="1402" y="12426"/>
                    </a:lnTo>
                    <a:close/>
                    <a:moveTo>
                      <a:pt x="2415" y="12326"/>
                    </a:moveTo>
                    <a:lnTo>
                      <a:pt x="1717" y="12735"/>
                    </a:lnTo>
                    <a:lnTo>
                      <a:pt x="1771" y="13065"/>
                    </a:lnTo>
                    <a:lnTo>
                      <a:pt x="2469" y="12657"/>
                    </a:lnTo>
                    <a:lnTo>
                      <a:pt x="2415" y="12326"/>
                    </a:lnTo>
                    <a:close/>
                    <a:moveTo>
                      <a:pt x="1474" y="12875"/>
                    </a:moveTo>
                    <a:lnTo>
                      <a:pt x="1205" y="13034"/>
                    </a:lnTo>
                    <a:lnTo>
                      <a:pt x="1259" y="13364"/>
                    </a:lnTo>
                    <a:lnTo>
                      <a:pt x="1528" y="13207"/>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57"/>
            <p:cNvGrpSpPr/>
            <p:nvPr/>
          </p:nvGrpSpPr>
          <p:grpSpPr>
            <a:xfrm>
              <a:off x="2758325" y="4138175"/>
              <a:ext cx="814325" cy="880250"/>
              <a:chOff x="3215525" y="3376175"/>
              <a:chExt cx="814325" cy="880250"/>
            </a:xfrm>
          </p:grpSpPr>
          <p:sp>
            <p:nvSpPr>
              <p:cNvPr id="1640" name="Google Shape;1640;p57"/>
              <p:cNvSpPr/>
              <p:nvPr/>
            </p:nvSpPr>
            <p:spPr>
              <a:xfrm>
                <a:off x="3215525" y="3376175"/>
                <a:ext cx="814325" cy="880250"/>
              </a:xfrm>
              <a:custGeom>
                <a:avLst/>
                <a:gdLst/>
                <a:ahLst/>
                <a:cxnLst/>
                <a:rect l="l" t="t" r="r" b="b"/>
                <a:pathLst>
                  <a:path w="32573" h="35210" extrusionOk="0">
                    <a:moveTo>
                      <a:pt x="347" y="16144"/>
                    </a:moveTo>
                    <a:lnTo>
                      <a:pt x="27949" y="209"/>
                    </a:lnTo>
                    <a:cubicBezTo>
                      <a:pt x="28309" y="0"/>
                      <a:pt x="28769" y="207"/>
                      <a:pt x="28854" y="615"/>
                    </a:cubicBezTo>
                    <a:lnTo>
                      <a:pt x="32519" y="18413"/>
                    </a:lnTo>
                    <a:cubicBezTo>
                      <a:pt x="32573" y="18671"/>
                      <a:pt x="32454" y="18934"/>
                      <a:pt x="32226" y="19066"/>
                    </a:cubicBezTo>
                    <a:lnTo>
                      <a:pt x="4625" y="35001"/>
                    </a:lnTo>
                    <a:cubicBezTo>
                      <a:pt x="4264" y="35210"/>
                      <a:pt x="3803" y="35004"/>
                      <a:pt x="3720" y="34595"/>
                    </a:cubicBezTo>
                    <a:lnTo>
                      <a:pt x="55" y="16799"/>
                    </a:lnTo>
                    <a:cubicBezTo>
                      <a:pt x="0" y="16538"/>
                      <a:pt x="118" y="16276"/>
                      <a:pt x="347" y="16144"/>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3353525" y="3633000"/>
                <a:ext cx="600250" cy="493725"/>
              </a:xfrm>
              <a:custGeom>
                <a:avLst/>
                <a:gdLst/>
                <a:ahLst/>
                <a:cxnLst/>
                <a:rect l="l" t="t" r="r" b="b"/>
                <a:pathLst>
                  <a:path w="24010" h="19749" extrusionOk="0">
                    <a:moveTo>
                      <a:pt x="22706" y="1"/>
                    </a:moveTo>
                    <a:lnTo>
                      <a:pt x="1" y="12915"/>
                    </a:lnTo>
                    <a:lnTo>
                      <a:pt x="1303" y="19748"/>
                    </a:lnTo>
                    <a:lnTo>
                      <a:pt x="24010" y="6833"/>
                    </a:lnTo>
                    <a:lnTo>
                      <a:pt x="22706"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3402750" y="3889275"/>
                <a:ext cx="105325" cy="86675"/>
              </a:xfrm>
              <a:custGeom>
                <a:avLst/>
                <a:gdLst/>
                <a:ahLst/>
                <a:cxnLst/>
                <a:rect l="l" t="t" r="r" b="b"/>
                <a:pathLst>
                  <a:path w="4213" h="3467" extrusionOk="0">
                    <a:moveTo>
                      <a:pt x="3985" y="1"/>
                    </a:moveTo>
                    <a:lnTo>
                      <a:pt x="0" y="2265"/>
                    </a:lnTo>
                    <a:lnTo>
                      <a:pt x="230" y="3466"/>
                    </a:lnTo>
                    <a:lnTo>
                      <a:pt x="4213" y="1199"/>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3411925" y="3937250"/>
                <a:ext cx="105325" cy="86675"/>
              </a:xfrm>
              <a:custGeom>
                <a:avLst/>
                <a:gdLst/>
                <a:ahLst/>
                <a:cxnLst/>
                <a:rect l="l" t="t" r="r" b="b"/>
                <a:pathLst>
                  <a:path w="4213" h="3467" extrusionOk="0">
                    <a:moveTo>
                      <a:pt x="3985" y="1"/>
                    </a:moveTo>
                    <a:lnTo>
                      <a:pt x="0" y="2268"/>
                    </a:lnTo>
                    <a:lnTo>
                      <a:pt x="229" y="3467"/>
                    </a:lnTo>
                    <a:lnTo>
                      <a:pt x="4213" y="1202"/>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3421050" y="3985300"/>
                <a:ext cx="105350" cy="86675"/>
              </a:xfrm>
              <a:custGeom>
                <a:avLst/>
                <a:gdLst/>
                <a:ahLst/>
                <a:cxnLst/>
                <a:rect l="l" t="t" r="r" b="b"/>
                <a:pathLst>
                  <a:path w="4214" h="3467" extrusionOk="0">
                    <a:moveTo>
                      <a:pt x="3986" y="1"/>
                    </a:moveTo>
                    <a:lnTo>
                      <a:pt x="1" y="2267"/>
                    </a:lnTo>
                    <a:lnTo>
                      <a:pt x="231" y="3466"/>
                    </a:lnTo>
                    <a:lnTo>
                      <a:pt x="4214" y="1199"/>
                    </a:lnTo>
                    <a:lnTo>
                      <a:pt x="398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3555350" y="3671250"/>
                <a:ext cx="332425" cy="198775"/>
              </a:xfrm>
              <a:custGeom>
                <a:avLst/>
                <a:gdLst/>
                <a:ahLst/>
                <a:cxnLst/>
                <a:rect l="l" t="t" r="r" b="b"/>
                <a:pathLst>
                  <a:path w="13297" h="7951" extrusionOk="0">
                    <a:moveTo>
                      <a:pt x="13213" y="1"/>
                    </a:moveTo>
                    <a:lnTo>
                      <a:pt x="1" y="7516"/>
                    </a:lnTo>
                    <a:lnTo>
                      <a:pt x="83" y="7951"/>
                    </a:lnTo>
                    <a:lnTo>
                      <a:pt x="13297" y="434"/>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3560025" y="3695825"/>
                <a:ext cx="332425" cy="198725"/>
              </a:xfrm>
              <a:custGeom>
                <a:avLst/>
                <a:gdLst/>
                <a:ahLst/>
                <a:cxnLst/>
                <a:rect l="l" t="t" r="r" b="b"/>
                <a:pathLst>
                  <a:path w="13297" h="7949" extrusionOk="0">
                    <a:moveTo>
                      <a:pt x="13213" y="0"/>
                    </a:moveTo>
                    <a:lnTo>
                      <a:pt x="1" y="7516"/>
                    </a:lnTo>
                    <a:lnTo>
                      <a:pt x="83"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3564700" y="3720375"/>
                <a:ext cx="332425" cy="198750"/>
              </a:xfrm>
              <a:custGeom>
                <a:avLst/>
                <a:gdLst/>
                <a:ahLst/>
                <a:cxnLst/>
                <a:rect l="l" t="t" r="r" b="b"/>
                <a:pathLst>
                  <a:path w="13297" h="7950" extrusionOk="0">
                    <a:moveTo>
                      <a:pt x="13215" y="0"/>
                    </a:moveTo>
                    <a:lnTo>
                      <a:pt x="1" y="7514"/>
                    </a:lnTo>
                    <a:lnTo>
                      <a:pt x="84" y="7949"/>
                    </a:lnTo>
                    <a:lnTo>
                      <a:pt x="13297" y="435"/>
                    </a:lnTo>
                    <a:lnTo>
                      <a:pt x="1321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3569375" y="3744950"/>
                <a:ext cx="332425" cy="198700"/>
              </a:xfrm>
              <a:custGeom>
                <a:avLst/>
                <a:gdLst/>
                <a:ahLst/>
                <a:cxnLst/>
                <a:rect l="l" t="t" r="r" b="b"/>
                <a:pathLst>
                  <a:path w="13297" h="7948" extrusionOk="0">
                    <a:moveTo>
                      <a:pt x="13213" y="0"/>
                    </a:moveTo>
                    <a:lnTo>
                      <a:pt x="1" y="7514"/>
                    </a:lnTo>
                    <a:lnTo>
                      <a:pt x="84"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3574100" y="3769475"/>
                <a:ext cx="332425" cy="198750"/>
              </a:xfrm>
              <a:custGeom>
                <a:avLst/>
                <a:gdLst/>
                <a:ahLst/>
                <a:cxnLst/>
                <a:rect l="l" t="t" r="r" b="b"/>
                <a:pathLst>
                  <a:path w="13297" h="7950" extrusionOk="0">
                    <a:moveTo>
                      <a:pt x="13213" y="1"/>
                    </a:moveTo>
                    <a:lnTo>
                      <a:pt x="0" y="7515"/>
                    </a:lnTo>
                    <a:lnTo>
                      <a:pt x="81" y="7950"/>
                    </a:lnTo>
                    <a:lnTo>
                      <a:pt x="13296" y="436"/>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3578775" y="3794050"/>
                <a:ext cx="332425" cy="198725"/>
              </a:xfrm>
              <a:custGeom>
                <a:avLst/>
                <a:gdLst/>
                <a:ahLst/>
                <a:cxnLst/>
                <a:rect l="l" t="t" r="r" b="b"/>
                <a:pathLst>
                  <a:path w="13297" h="7949" extrusionOk="0">
                    <a:moveTo>
                      <a:pt x="13213" y="1"/>
                    </a:moveTo>
                    <a:lnTo>
                      <a:pt x="0" y="7515"/>
                    </a:lnTo>
                    <a:lnTo>
                      <a:pt x="82" y="7948"/>
                    </a:lnTo>
                    <a:lnTo>
                      <a:pt x="13296" y="433"/>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3338675" y="3584750"/>
                <a:ext cx="585625" cy="357750"/>
              </a:xfrm>
              <a:custGeom>
                <a:avLst/>
                <a:gdLst/>
                <a:ahLst/>
                <a:cxnLst/>
                <a:rect l="l" t="t" r="r" b="b"/>
                <a:pathLst>
                  <a:path w="23425" h="14310" extrusionOk="0">
                    <a:moveTo>
                      <a:pt x="23213" y="1"/>
                    </a:moveTo>
                    <a:lnTo>
                      <a:pt x="0" y="13205"/>
                    </a:lnTo>
                    <a:lnTo>
                      <a:pt x="211" y="14309"/>
                    </a:lnTo>
                    <a:lnTo>
                      <a:pt x="23424" y="1108"/>
                    </a:lnTo>
                    <a:lnTo>
                      <a:pt x="23213"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3352125" y="3883175"/>
                <a:ext cx="56975" cy="46675"/>
              </a:xfrm>
              <a:custGeom>
                <a:avLst/>
                <a:gdLst/>
                <a:ahLst/>
                <a:cxnLst/>
                <a:rect l="l" t="t" r="r" b="b"/>
                <a:pathLst>
                  <a:path w="2279" h="1867" extrusionOk="0">
                    <a:moveTo>
                      <a:pt x="2156" y="0"/>
                    </a:moveTo>
                    <a:lnTo>
                      <a:pt x="1" y="1226"/>
                    </a:lnTo>
                    <a:lnTo>
                      <a:pt x="124" y="1866"/>
                    </a:lnTo>
                    <a:lnTo>
                      <a:pt x="2279" y="640"/>
                    </a:lnTo>
                    <a:lnTo>
                      <a:pt x="2156"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3734650" y="3603125"/>
                <a:ext cx="176275" cy="103775"/>
              </a:xfrm>
              <a:custGeom>
                <a:avLst/>
                <a:gdLst/>
                <a:ahLst/>
                <a:cxnLst/>
                <a:rect l="l" t="t" r="r" b="b"/>
                <a:pathLst>
                  <a:path w="7051" h="4151" extrusionOk="0">
                    <a:moveTo>
                      <a:pt x="7021" y="1"/>
                    </a:moveTo>
                    <a:lnTo>
                      <a:pt x="1" y="3994"/>
                    </a:lnTo>
                    <a:lnTo>
                      <a:pt x="31" y="4150"/>
                    </a:lnTo>
                    <a:lnTo>
                      <a:pt x="7050" y="157"/>
                    </a:lnTo>
                    <a:lnTo>
                      <a:pt x="702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Icon&#10;&#10;Description automatically generated">
            <a:extLst>
              <a:ext uri="{FF2B5EF4-FFF2-40B4-BE49-F238E27FC236}">
                <a16:creationId xmlns:a16="http://schemas.microsoft.com/office/drawing/2014/main" id="{650DB2E8-FEDE-FF4D-ED21-8906C8772EEA}"/>
              </a:ext>
            </a:extLst>
          </p:cNvPr>
          <p:cNvPicPr>
            <a:picLocks noChangeAspect="1"/>
          </p:cNvPicPr>
          <p:nvPr/>
        </p:nvPicPr>
        <p:blipFill>
          <a:blip r:embed="rId3"/>
          <a:stretch>
            <a:fillRect/>
          </a:stretch>
        </p:blipFill>
        <p:spPr>
          <a:xfrm>
            <a:off x="2649960" y="4118858"/>
            <a:ext cx="540000" cy="540000"/>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t="-39000" b="-39000"/>
          </a:stretch>
        </a:blipFill>
        <a:effectLst/>
      </p:bgPr>
    </p:bg>
    <p:spTree>
      <p:nvGrpSpPr>
        <p:cNvPr id="1" name="Shape 1445"/>
        <p:cNvGrpSpPr/>
        <p:nvPr/>
      </p:nvGrpSpPr>
      <p:grpSpPr>
        <a:xfrm>
          <a:off x="0" y="0"/>
          <a:ext cx="0" cy="0"/>
          <a:chOff x="0" y="0"/>
          <a:chExt cx="0" cy="0"/>
        </a:xfrm>
      </p:grpSpPr>
      <p:sp>
        <p:nvSpPr>
          <p:cNvPr id="1498" name="Google Shape;1498;p55"/>
          <p:cNvSpPr txBox="1">
            <a:spLocks noGrp="1"/>
          </p:cNvSpPr>
          <p:nvPr>
            <p:ph type="title"/>
          </p:nvPr>
        </p:nvSpPr>
        <p:spPr>
          <a:xfrm>
            <a:off x="770006" y="397125"/>
            <a:ext cx="7704000" cy="634500"/>
          </a:xfrm>
          <a:prstGeom prst="rect">
            <a:avLst/>
          </a:prstGeom>
        </p:spPr>
        <p:txBody>
          <a:bodyPr spcFirstLastPara="1" wrap="square" lIns="91425" tIns="91425" rIns="91425" bIns="91425" anchor="t" anchorCtr="0">
            <a:noAutofit/>
          </a:bodyPr>
          <a:lstStyle/>
          <a:p>
            <a:r>
              <a:rPr lang="en">
                <a:solidFill>
                  <a:schemeClr val="bg1"/>
                </a:solidFill>
              </a:rPr>
              <a:t>AUTOMOTIVE</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t="-11000" b="-11000"/>
          </a:stretch>
        </a:blipFill>
        <a:effectLst/>
      </p:bgPr>
    </p:bg>
    <p:spTree>
      <p:nvGrpSpPr>
        <p:cNvPr id="1" name="Shape 1445"/>
        <p:cNvGrpSpPr/>
        <p:nvPr/>
      </p:nvGrpSpPr>
      <p:grpSpPr>
        <a:xfrm>
          <a:off x="0" y="0"/>
          <a:ext cx="0" cy="0"/>
          <a:chOff x="0" y="0"/>
          <a:chExt cx="0" cy="0"/>
        </a:xfrm>
      </p:grpSpPr>
      <p:sp>
        <p:nvSpPr>
          <p:cNvPr id="1498" name="Google Shape;1498;p55"/>
          <p:cNvSpPr txBox="1">
            <a:spLocks noGrp="1"/>
          </p:cNvSpPr>
          <p:nvPr>
            <p:ph type="title"/>
          </p:nvPr>
        </p:nvSpPr>
        <p:spPr>
          <a:xfrm>
            <a:off x="770006" y="397125"/>
            <a:ext cx="7704000" cy="634500"/>
          </a:xfrm>
          <a:prstGeom prst="rect">
            <a:avLst/>
          </a:prstGeom>
        </p:spPr>
        <p:txBody>
          <a:bodyPr spcFirstLastPara="1" wrap="square" lIns="91425" tIns="91425" rIns="91425" bIns="91425" anchor="t" anchorCtr="0">
            <a:noAutofit/>
          </a:bodyPr>
          <a:lstStyle/>
          <a:p>
            <a:r>
              <a:rPr lang="en">
                <a:solidFill>
                  <a:schemeClr val="bg1"/>
                </a:solidFill>
              </a:rPr>
              <a:t>LOGISTICS</a:t>
            </a:r>
          </a:p>
        </p:txBody>
      </p:sp>
    </p:spTree>
    <p:extLst>
      <p:ext uri="{BB962C8B-B14F-4D97-AF65-F5344CB8AC3E}">
        <p14:creationId xmlns:p14="http://schemas.microsoft.com/office/powerpoint/2010/main" val="6447536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t="-33000" b="-33000"/>
          </a:stretch>
        </a:blipFill>
        <a:effectLst/>
      </p:bgPr>
    </p:bg>
    <p:spTree>
      <p:nvGrpSpPr>
        <p:cNvPr id="1" name="Shape 1445"/>
        <p:cNvGrpSpPr/>
        <p:nvPr/>
      </p:nvGrpSpPr>
      <p:grpSpPr>
        <a:xfrm>
          <a:off x="0" y="0"/>
          <a:ext cx="0" cy="0"/>
          <a:chOff x="0" y="0"/>
          <a:chExt cx="0" cy="0"/>
        </a:xfrm>
      </p:grpSpPr>
      <p:sp>
        <p:nvSpPr>
          <p:cNvPr id="1498" name="Google Shape;1498;p55"/>
          <p:cNvSpPr txBox="1">
            <a:spLocks noGrp="1"/>
          </p:cNvSpPr>
          <p:nvPr>
            <p:ph type="title"/>
          </p:nvPr>
        </p:nvSpPr>
        <p:spPr>
          <a:xfrm>
            <a:off x="770006" y="397125"/>
            <a:ext cx="7704000" cy="634500"/>
          </a:xfrm>
          <a:prstGeom prst="rect">
            <a:avLst/>
          </a:prstGeom>
        </p:spPr>
        <p:txBody>
          <a:bodyPr spcFirstLastPara="1" wrap="square" lIns="91425" tIns="91425" rIns="91425" bIns="91425" anchor="t" anchorCtr="0">
            <a:noAutofit/>
          </a:bodyPr>
          <a:lstStyle/>
          <a:p>
            <a:r>
              <a:rPr lang="en">
                <a:solidFill>
                  <a:schemeClr val="bg1"/>
                </a:solidFill>
              </a:rPr>
              <a:t>MANUFACTURING</a:t>
            </a:r>
            <a:endParaRPr lang="en-US">
              <a:solidFill>
                <a:schemeClr val="bg1"/>
              </a:solidFill>
            </a:endParaRPr>
          </a:p>
        </p:txBody>
      </p:sp>
    </p:spTree>
    <p:extLst>
      <p:ext uri="{BB962C8B-B14F-4D97-AF65-F5344CB8AC3E}">
        <p14:creationId xmlns:p14="http://schemas.microsoft.com/office/powerpoint/2010/main" val="310569119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t="-27000" b="-27000"/>
          </a:stretch>
        </a:blipFill>
        <a:effectLst/>
      </p:bgPr>
    </p:bg>
    <p:spTree>
      <p:nvGrpSpPr>
        <p:cNvPr id="1" name="Shape 1445"/>
        <p:cNvGrpSpPr/>
        <p:nvPr/>
      </p:nvGrpSpPr>
      <p:grpSpPr>
        <a:xfrm>
          <a:off x="0" y="0"/>
          <a:ext cx="0" cy="0"/>
          <a:chOff x="0" y="0"/>
          <a:chExt cx="0" cy="0"/>
        </a:xfrm>
      </p:grpSpPr>
      <p:sp>
        <p:nvSpPr>
          <p:cNvPr id="1498" name="Google Shape;1498;p55"/>
          <p:cNvSpPr txBox="1">
            <a:spLocks noGrp="1"/>
          </p:cNvSpPr>
          <p:nvPr>
            <p:ph type="title"/>
          </p:nvPr>
        </p:nvSpPr>
        <p:spPr>
          <a:xfrm>
            <a:off x="770006" y="397125"/>
            <a:ext cx="7704000" cy="634500"/>
          </a:xfrm>
          <a:prstGeom prst="rect">
            <a:avLst/>
          </a:prstGeom>
        </p:spPr>
        <p:txBody>
          <a:bodyPr spcFirstLastPara="1" wrap="square" lIns="91425" tIns="91425" rIns="91425" bIns="91425" anchor="t" anchorCtr="0">
            <a:noAutofit/>
          </a:bodyPr>
          <a:lstStyle/>
          <a:p>
            <a:r>
              <a:rPr lang="en">
                <a:solidFill>
                  <a:schemeClr val="bg1"/>
                </a:solidFill>
              </a:rPr>
              <a:t>SMART HOME</a:t>
            </a:r>
          </a:p>
        </p:txBody>
      </p:sp>
    </p:spTree>
    <p:extLst>
      <p:ext uri="{BB962C8B-B14F-4D97-AF65-F5344CB8AC3E}">
        <p14:creationId xmlns:p14="http://schemas.microsoft.com/office/powerpoint/2010/main" val="1776189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t="-50000" b="-50000"/>
          </a:stretch>
        </a:blipFill>
        <a:effectLst/>
      </p:bgPr>
    </p:bg>
    <p:spTree>
      <p:nvGrpSpPr>
        <p:cNvPr id="1" name="Shape 1445"/>
        <p:cNvGrpSpPr/>
        <p:nvPr/>
      </p:nvGrpSpPr>
      <p:grpSpPr>
        <a:xfrm>
          <a:off x="0" y="0"/>
          <a:ext cx="0" cy="0"/>
          <a:chOff x="0" y="0"/>
          <a:chExt cx="0" cy="0"/>
        </a:xfrm>
      </p:grpSpPr>
      <p:sp>
        <p:nvSpPr>
          <p:cNvPr id="1498" name="Google Shape;1498;p55"/>
          <p:cNvSpPr txBox="1">
            <a:spLocks noGrp="1"/>
          </p:cNvSpPr>
          <p:nvPr>
            <p:ph type="title"/>
          </p:nvPr>
        </p:nvSpPr>
        <p:spPr>
          <a:xfrm>
            <a:off x="770006" y="397125"/>
            <a:ext cx="7704000" cy="634500"/>
          </a:xfrm>
          <a:prstGeom prst="rect">
            <a:avLst/>
          </a:prstGeom>
        </p:spPr>
        <p:txBody>
          <a:bodyPr spcFirstLastPara="1" wrap="square" lIns="91425" tIns="91425" rIns="91425" bIns="91425" anchor="t" anchorCtr="0">
            <a:noAutofit/>
          </a:bodyPr>
          <a:lstStyle/>
          <a:p>
            <a:r>
              <a:rPr lang="en">
                <a:solidFill>
                  <a:schemeClr val="bg1"/>
                </a:solidFill>
              </a:rPr>
              <a:t>OIL </a:t>
            </a:r>
            <a:r>
              <a:rPr lang="en">
                <a:solidFill>
                  <a:schemeClr val="accent4"/>
                </a:solidFill>
              </a:rPr>
              <a:t>&amp; </a:t>
            </a:r>
            <a:r>
              <a:rPr lang="en">
                <a:solidFill>
                  <a:schemeClr val="bg1"/>
                </a:solidFill>
              </a:rPr>
              <a:t>GAS</a:t>
            </a:r>
          </a:p>
        </p:txBody>
      </p:sp>
    </p:spTree>
    <p:extLst>
      <p:ext uri="{BB962C8B-B14F-4D97-AF65-F5344CB8AC3E}">
        <p14:creationId xmlns:p14="http://schemas.microsoft.com/office/powerpoint/2010/main" val="23148287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4"/>
          <p:cNvSpPr/>
          <p:nvPr/>
        </p:nvSpPr>
        <p:spPr>
          <a:xfrm>
            <a:off x="4270662" y="424288"/>
            <a:ext cx="602700" cy="6027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4"/>
          <p:cNvSpPr/>
          <p:nvPr/>
        </p:nvSpPr>
        <p:spPr>
          <a:xfrm>
            <a:off x="4270662" y="1201338"/>
            <a:ext cx="602700" cy="6027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4270662" y="1978388"/>
            <a:ext cx="602700" cy="6027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4270662" y="2755438"/>
            <a:ext cx="602700" cy="6027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4"/>
          <p:cNvSpPr/>
          <p:nvPr/>
        </p:nvSpPr>
        <p:spPr>
          <a:xfrm>
            <a:off x="4270662" y="3532488"/>
            <a:ext cx="602700" cy="6027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4"/>
          <p:cNvSpPr txBox="1">
            <a:spLocks noGrp="1"/>
          </p:cNvSpPr>
          <p:nvPr>
            <p:ph type="title"/>
          </p:nvPr>
        </p:nvSpPr>
        <p:spPr>
          <a:xfrm rot="1973">
            <a:off x="4049400" y="447538"/>
            <a:ext cx="10452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uFill>
                  <a:noFill/>
                </a:uFill>
                <a:hlinkClick r:id="rId3" action="ppaction://hlinksldjump"/>
              </a:rPr>
              <a:t>01</a:t>
            </a:r>
            <a:endParaRPr/>
          </a:p>
        </p:txBody>
      </p:sp>
      <p:sp>
        <p:nvSpPr>
          <p:cNvPr id="1224" name="Google Shape;1224;p44"/>
          <p:cNvSpPr txBox="1">
            <a:spLocks noGrp="1"/>
          </p:cNvSpPr>
          <p:nvPr>
            <p:ph type="title" idx="2"/>
          </p:nvPr>
        </p:nvSpPr>
        <p:spPr>
          <a:xfrm>
            <a:off x="720000" y="236625"/>
            <a:ext cx="24888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uFill>
                  <a:noFill/>
                </a:uFill>
                <a:hlinkClick r:id="rId3" action="ppaction://hlinksldjump">
                  <a:extLst>
                    <a:ext uri="{A12FA001-AC4F-418D-AE19-62706E023703}">
                      <ahyp:hlinkClr xmlns:ahyp="http://schemas.microsoft.com/office/drawing/2018/hyperlinkcolor" val="tx"/>
                    </a:ext>
                  </a:extLst>
                </a:hlinkClick>
              </a:rPr>
              <a:t>INTRODUCTION</a:t>
            </a:r>
            <a:endParaRPr/>
          </a:p>
        </p:txBody>
      </p:sp>
      <p:sp>
        <p:nvSpPr>
          <p:cNvPr id="1226" name="Google Shape;1226;p44"/>
          <p:cNvSpPr txBox="1">
            <a:spLocks noGrp="1"/>
          </p:cNvSpPr>
          <p:nvPr>
            <p:ph type="title" idx="3"/>
          </p:nvPr>
        </p:nvSpPr>
        <p:spPr>
          <a:xfrm rot="1973">
            <a:off x="4049400" y="3532776"/>
            <a:ext cx="10452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uFill>
                  <a:noFill/>
                </a:uFill>
                <a:hlinkClick r:id="rId4" action="ppaction://hlinksldjump"/>
              </a:rPr>
              <a:t>05</a:t>
            </a:r>
            <a:endParaRPr/>
          </a:p>
        </p:txBody>
      </p:sp>
      <p:sp>
        <p:nvSpPr>
          <p:cNvPr id="1227" name="Google Shape;1227;p44"/>
          <p:cNvSpPr txBox="1">
            <a:spLocks noGrp="1"/>
          </p:cNvSpPr>
          <p:nvPr>
            <p:ph type="title" idx="4"/>
          </p:nvPr>
        </p:nvSpPr>
        <p:spPr>
          <a:xfrm>
            <a:off x="720000" y="3321873"/>
            <a:ext cx="2488800" cy="527700"/>
          </a:xfrm>
          <a:prstGeom prst="rect">
            <a:avLst/>
          </a:prstGeom>
        </p:spPr>
        <p:txBody>
          <a:bodyPr spcFirstLastPara="1" wrap="square" lIns="91425" tIns="91425" rIns="91425" bIns="91425" anchor="t" anchorCtr="0">
            <a:noAutofit/>
          </a:bodyPr>
          <a:lstStyle/>
          <a:p>
            <a:r>
              <a:rPr lang="en">
                <a:uFill>
                  <a:noFill/>
                </a:uFill>
              </a:rPr>
              <a:t>PROJECT DEMO</a:t>
            </a:r>
            <a:br>
              <a:rPr lang="en">
                <a:uFill>
                  <a:noFill/>
                </a:uFill>
              </a:rPr>
            </a:br>
            <a:endParaRPr/>
          </a:p>
        </p:txBody>
      </p:sp>
      <p:sp>
        <p:nvSpPr>
          <p:cNvPr id="1229" name="Google Shape;1229;p44"/>
          <p:cNvSpPr txBox="1">
            <a:spLocks noGrp="1"/>
          </p:cNvSpPr>
          <p:nvPr>
            <p:ph type="title" idx="6"/>
          </p:nvPr>
        </p:nvSpPr>
        <p:spPr>
          <a:xfrm rot="1973">
            <a:off x="4049400" y="1990157"/>
            <a:ext cx="10452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uFill>
                  <a:noFill/>
                </a:uFill>
                <a:hlinkClick r:id="rId5" action="ppaction://hlinksldjump"/>
              </a:rPr>
              <a:t>03</a:t>
            </a:r>
            <a:endParaRPr/>
          </a:p>
        </p:txBody>
      </p:sp>
      <p:sp>
        <p:nvSpPr>
          <p:cNvPr id="1230" name="Google Shape;1230;p44"/>
          <p:cNvSpPr txBox="1">
            <a:spLocks noGrp="1"/>
          </p:cNvSpPr>
          <p:nvPr>
            <p:ph type="title" idx="7"/>
          </p:nvPr>
        </p:nvSpPr>
        <p:spPr>
          <a:xfrm>
            <a:off x="411259" y="1772992"/>
            <a:ext cx="2804109" cy="501426"/>
          </a:xfrm>
          <a:prstGeom prst="rect">
            <a:avLst/>
          </a:prstGeom>
        </p:spPr>
        <p:txBody>
          <a:bodyPr spcFirstLastPara="1" wrap="square" lIns="91425" tIns="91425" rIns="91425" bIns="91425" anchor="t" anchorCtr="0">
            <a:noAutofit/>
          </a:bodyPr>
          <a:lstStyle/>
          <a:p>
            <a:pPr algn="l"/>
            <a:r>
              <a:rPr lang="en">
                <a:uFill>
                  <a:noFill/>
                </a:uFill>
                <a:hlinkClick r:id="rId5" action="ppaction://hlinksldjump"/>
              </a:rPr>
              <a:t>            </a:t>
            </a:r>
            <a:r>
              <a:rPr lang="en">
                <a:uFill>
                  <a:noFill/>
                </a:uFill>
              </a:rPr>
              <a:t>APPLICABILITY</a:t>
            </a:r>
            <a:endParaRPr lang="en-US">
              <a:hlinkClick r:id="rId5" action="ppaction://hlinksldjump"/>
            </a:endParaRPr>
          </a:p>
          <a:p>
            <a:br>
              <a:rPr lang="en-US">
                <a:hlinkClick r:id="rId5" action="ppaction://hlinksldjump"/>
              </a:rPr>
            </a:br>
            <a:endParaRPr lang="en-US"/>
          </a:p>
        </p:txBody>
      </p:sp>
      <p:sp>
        <p:nvSpPr>
          <p:cNvPr id="1232" name="Google Shape;1232;p44"/>
          <p:cNvSpPr txBox="1">
            <a:spLocks noGrp="1"/>
          </p:cNvSpPr>
          <p:nvPr>
            <p:ph type="title" idx="9"/>
          </p:nvPr>
        </p:nvSpPr>
        <p:spPr>
          <a:xfrm rot="21598027" flipH="1">
            <a:off x="4049400" y="1218847"/>
            <a:ext cx="10452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uFill>
                  <a:noFill/>
                </a:uFill>
                <a:hlinkClick r:id="rId6" action="ppaction://hlinksldjump"/>
              </a:rPr>
              <a:t>02</a:t>
            </a:r>
            <a:endParaRPr/>
          </a:p>
        </p:txBody>
      </p:sp>
      <p:sp>
        <p:nvSpPr>
          <p:cNvPr id="1233" name="Google Shape;1233;p44"/>
          <p:cNvSpPr txBox="1">
            <a:spLocks noGrp="1"/>
          </p:cNvSpPr>
          <p:nvPr>
            <p:ph type="title" idx="13"/>
          </p:nvPr>
        </p:nvSpPr>
        <p:spPr>
          <a:xfrm flipH="1">
            <a:off x="5934925" y="1031588"/>
            <a:ext cx="2828927" cy="540837"/>
          </a:xfrm>
          <a:prstGeom prst="rect">
            <a:avLst/>
          </a:prstGeom>
        </p:spPr>
        <p:txBody>
          <a:bodyPr spcFirstLastPara="1" wrap="square" lIns="91425" tIns="91425" rIns="91425" bIns="91425" anchor="t" anchorCtr="0">
            <a:noAutofit/>
          </a:bodyPr>
          <a:lstStyle/>
          <a:p>
            <a:r>
              <a:rPr lang="en">
                <a:uFill>
                  <a:noFill/>
                </a:uFill>
                <a:hlinkClick r:id="rId5" action="ppaction://hlinksldjump"/>
              </a:rPr>
              <a:t>KEY CONCEPTS</a:t>
            </a:r>
            <a:endParaRPr lang="en"/>
          </a:p>
        </p:txBody>
      </p:sp>
      <p:sp>
        <p:nvSpPr>
          <p:cNvPr id="1235" name="Google Shape;1235;p44"/>
          <p:cNvSpPr txBox="1">
            <a:spLocks noGrp="1"/>
          </p:cNvSpPr>
          <p:nvPr>
            <p:ph type="title" idx="15"/>
          </p:nvPr>
        </p:nvSpPr>
        <p:spPr>
          <a:xfrm rot="21598027" flipH="1">
            <a:off x="4049400" y="2761466"/>
            <a:ext cx="10452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uFill>
                  <a:noFill/>
                </a:uFill>
                <a:hlinkClick r:id="rId7" action="ppaction://hlinksldjump"/>
              </a:rPr>
              <a:t>04</a:t>
            </a:r>
            <a:endParaRPr/>
          </a:p>
        </p:txBody>
      </p:sp>
      <p:sp>
        <p:nvSpPr>
          <p:cNvPr id="1236" name="Google Shape;1236;p44"/>
          <p:cNvSpPr txBox="1">
            <a:spLocks noGrp="1"/>
          </p:cNvSpPr>
          <p:nvPr>
            <p:ph type="title" idx="16"/>
          </p:nvPr>
        </p:nvSpPr>
        <p:spPr>
          <a:xfrm flipH="1">
            <a:off x="5935200" y="2531350"/>
            <a:ext cx="2559600" cy="527700"/>
          </a:xfrm>
          <a:prstGeom prst="rect">
            <a:avLst/>
          </a:prstGeom>
        </p:spPr>
        <p:txBody>
          <a:bodyPr spcFirstLastPara="1" wrap="square" lIns="91425" tIns="91425" rIns="91425" bIns="91425" anchor="t" anchorCtr="0">
            <a:noAutofit/>
          </a:bodyPr>
          <a:lstStyle/>
          <a:p>
            <a:r>
              <a:rPr lang="en">
                <a:uFill>
                  <a:noFill/>
                </a:uFill>
                <a:hlinkClick r:id="rId4" action="ppaction://hlinksldjump"/>
              </a:rPr>
              <a:t>CONCLUSIONS</a:t>
            </a:r>
            <a:endParaRPr lang="en">
              <a:uFill>
                <a:noFill/>
              </a:uFill>
            </a:endParaRPr>
          </a:p>
          <a:p>
            <a:br>
              <a:rPr lang="en-US">
                <a:hlinkClick r:id="rId7" action="ppaction://hlinksldjump"/>
              </a:rPr>
            </a:br>
            <a:endParaRPr lang="en-US">
              <a:hlinkClick r:id="rId7" action="ppaction://hlinksldjump"/>
            </a:endParaRPr>
          </a:p>
          <a:p>
            <a:pPr marL="0" lvl="0" indent="0" algn="l">
              <a:spcBef>
                <a:spcPts val="0"/>
              </a:spcBef>
              <a:spcAft>
                <a:spcPts val="0"/>
              </a:spcAft>
              <a:buNone/>
            </a:pPr>
            <a:endParaRPr lang="en">
              <a:uFill>
                <a:noFill/>
              </a:uFill>
            </a:endParaRPr>
          </a:p>
        </p:txBody>
      </p:sp>
      <p:cxnSp>
        <p:nvCxnSpPr>
          <p:cNvPr id="1238" name="Google Shape;1238;p44"/>
          <p:cNvCxnSpPr>
            <a:cxnSpLocks/>
          </p:cNvCxnSpPr>
          <p:nvPr/>
        </p:nvCxnSpPr>
        <p:spPr>
          <a:xfrm>
            <a:off x="4572012" y="1026988"/>
            <a:ext cx="0" cy="174350"/>
          </a:xfrm>
          <a:prstGeom prst="straightConnector1">
            <a:avLst/>
          </a:prstGeom>
          <a:noFill/>
          <a:ln w="9525" cap="rnd" cmpd="sng">
            <a:solidFill>
              <a:schemeClr val="accent4"/>
            </a:solidFill>
            <a:prstDash val="solid"/>
            <a:round/>
            <a:headEnd type="none" w="med" len="med"/>
            <a:tailEnd type="none" w="med" len="med"/>
          </a:ln>
        </p:spPr>
      </p:cxnSp>
      <p:cxnSp>
        <p:nvCxnSpPr>
          <p:cNvPr id="1239" name="Google Shape;1239;p44"/>
          <p:cNvCxnSpPr>
            <a:cxnSpLocks/>
          </p:cNvCxnSpPr>
          <p:nvPr/>
        </p:nvCxnSpPr>
        <p:spPr>
          <a:xfrm>
            <a:off x="4572012" y="1804038"/>
            <a:ext cx="0" cy="174350"/>
          </a:xfrm>
          <a:prstGeom prst="straightConnector1">
            <a:avLst/>
          </a:prstGeom>
          <a:noFill/>
          <a:ln w="9525" cap="rnd" cmpd="sng">
            <a:solidFill>
              <a:schemeClr val="accent4"/>
            </a:solidFill>
            <a:prstDash val="solid"/>
            <a:round/>
            <a:headEnd type="none" w="med" len="med"/>
            <a:tailEnd type="none" w="med" len="med"/>
          </a:ln>
        </p:spPr>
      </p:cxnSp>
      <p:cxnSp>
        <p:nvCxnSpPr>
          <p:cNvPr id="1240" name="Google Shape;1240;p44"/>
          <p:cNvCxnSpPr>
            <a:cxnSpLocks/>
          </p:cNvCxnSpPr>
          <p:nvPr/>
        </p:nvCxnSpPr>
        <p:spPr>
          <a:xfrm>
            <a:off x="4572012" y="2581088"/>
            <a:ext cx="0" cy="174350"/>
          </a:xfrm>
          <a:prstGeom prst="straightConnector1">
            <a:avLst/>
          </a:prstGeom>
          <a:noFill/>
          <a:ln w="9525" cap="rnd" cmpd="sng">
            <a:solidFill>
              <a:schemeClr val="accent4"/>
            </a:solidFill>
            <a:prstDash val="solid"/>
            <a:round/>
            <a:headEnd type="none" w="med" len="med"/>
            <a:tailEnd type="none" w="med" len="med"/>
          </a:ln>
        </p:spPr>
      </p:cxnSp>
      <p:cxnSp>
        <p:nvCxnSpPr>
          <p:cNvPr id="1241" name="Google Shape;1241;p44"/>
          <p:cNvCxnSpPr>
            <a:cxnSpLocks/>
          </p:cNvCxnSpPr>
          <p:nvPr/>
        </p:nvCxnSpPr>
        <p:spPr>
          <a:xfrm>
            <a:off x="4572012" y="3358138"/>
            <a:ext cx="0" cy="174350"/>
          </a:xfrm>
          <a:prstGeom prst="straightConnector1">
            <a:avLst/>
          </a:prstGeom>
          <a:noFill/>
          <a:ln w="9525" cap="rnd" cmpd="sng">
            <a:solidFill>
              <a:schemeClr val="accent4"/>
            </a:solidFill>
            <a:prstDash val="solid"/>
            <a:round/>
            <a:headEnd type="none" w="med" len="med"/>
            <a:tailEnd type="none" w="med" len="med"/>
          </a:ln>
        </p:spPr>
      </p:cxnSp>
      <p:cxnSp>
        <p:nvCxnSpPr>
          <p:cNvPr id="1242" name="Google Shape;1242;p44"/>
          <p:cNvCxnSpPr>
            <a:cxnSpLocks/>
          </p:cNvCxnSpPr>
          <p:nvPr/>
        </p:nvCxnSpPr>
        <p:spPr>
          <a:xfrm>
            <a:off x="3208800" y="500475"/>
            <a:ext cx="1061862" cy="225163"/>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243" name="Google Shape;1243;p44"/>
          <p:cNvCxnSpPr>
            <a:cxnSpLocks/>
          </p:cNvCxnSpPr>
          <p:nvPr/>
        </p:nvCxnSpPr>
        <p:spPr>
          <a:xfrm flipV="1">
            <a:off x="4873362" y="1302007"/>
            <a:ext cx="1061563" cy="200681"/>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244" name="Google Shape;1244;p44"/>
          <p:cNvCxnSpPr>
            <a:cxnSpLocks/>
          </p:cNvCxnSpPr>
          <p:nvPr/>
        </p:nvCxnSpPr>
        <p:spPr>
          <a:xfrm>
            <a:off x="3215368" y="2023705"/>
            <a:ext cx="1055294" cy="256033"/>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245" name="Google Shape;1245;p44"/>
          <p:cNvCxnSpPr>
            <a:cxnSpLocks/>
          </p:cNvCxnSpPr>
          <p:nvPr/>
        </p:nvCxnSpPr>
        <p:spPr>
          <a:xfrm flipV="1">
            <a:off x="4879850" y="2795200"/>
            <a:ext cx="1061700" cy="321300"/>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246" name="Google Shape;1246;p44"/>
          <p:cNvCxnSpPr>
            <a:cxnSpLocks/>
          </p:cNvCxnSpPr>
          <p:nvPr/>
        </p:nvCxnSpPr>
        <p:spPr>
          <a:xfrm>
            <a:off x="3208800" y="3585723"/>
            <a:ext cx="1061862" cy="248115"/>
          </a:xfrm>
          <a:prstGeom prst="bentConnector3">
            <a:avLst>
              <a:gd name="adj1" fmla="val 50000"/>
            </a:avLst>
          </a:prstGeom>
          <a:noFill/>
          <a:ln w="9525" cap="rnd" cmpd="sng">
            <a:solidFill>
              <a:schemeClr val="accent4"/>
            </a:solidFill>
            <a:prstDash val="solid"/>
            <a:round/>
            <a:headEnd type="none" w="med" len="med"/>
            <a:tailEnd type="none" w="med" len="med"/>
          </a:ln>
        </p:spPr>
      </p:cxnSp>
      <p:pic>
        <p:nvPicPr>
          <p:cNvPr id="26" name="Picture 25">
            <a:extLst>
              <a:ext uri="{FF2B5EF4-FFF2-40B4-BE49-F238E27FC236}">
                <a16:creationId xmlns:a16="http://schemas.microsoft.com/office/drawing/2014/main" id="{50AFA6B8-A466-17FB-C0AA-05ABA934000F}"/>
              </a:ext>
            </a:extLst>
          </p:cNvPr>
          <p:cNvPicPr>
            <a:picLocks noChangeAspect="1"/>
          </p:cNvPicPr>
          <p:nvPr/>
        </p:nvPicPr>
        <p:blipFill>
          <a:blip r:embed="rId8"/>
          <a:stretch>
            <a:fillRect/>
          </a:stretch>
        </p:blipFill>
        <p:spPr>
          <a:xfrm>
            <a:off x="6522735" y="1929966"/>
            <a:ext cx="540000" cy="540000"/>
          </a:xfrm>
          <a:prstGeom prst="rect">
            <a:avLst/>
          </a:prstGeom>
        </p:spPr>
      </p:pic>
      <p:pic>
        <p:nvPicPr>
          <p:cNvPr id="28" name="Picture 27">
            <a:extLst>
              <a:ext uri="{FF2B5EF4-FFF2-40B4-BE49-F238E27FC236}">
                <a16:creationId xmlns:a16="http://schemas.microsoft.com/office/drawing/2014/main" id="{B71BDF8E-834E-C359-C272-1E1EEAB3133B}"/>
              </a:ext>
            </a:extLst>
          </p:cNvPr>
          <p:cNvPicPr>
            <a:picLocks noChangeAspect="1"/>
          </p:cNvPicPr>
          <p:nvPr/>
        </p:nvPicPr>
        <p:blipFill>
          <a:blip r:embed="rId9"/>
          <a:stretch>
            <a:fillRect/>
          </a:stretch>
        </p:blipFill>
        <p:spPr>
          <a:xfrm>
            <a:off x="1907010" y="748052"/>
            <a:ext cx="540000" cy="540000"/>
          </a:xfrm>
          <a:prstGeom prst="rect">
            <a:avLst/>
          </a:prstGeom>
        </p:spPr>
      </p:pic>
      <p:pic>
        <p:nvPicPr>
          <p:cNvPr id="30" name="Picture 29">
            <a:extLst>
              <a:ext uri="{FF2B5EF4-FFF2-40B4-BE49-F238E27FC236}">
                <a16:creationId xmlns:a16="http://schemas.microsoft.com/office/drawing/2014/main" id="{0B501EC4-B816-FDFC-0A24-FF763E9C6AD5}"/>
              </a:ext>
            </a:extLst>
          </p:cNvPr>
          <p:cNvPicPr>
            <a:picLocks noChangeAspect="1"/>
          </p:cNvPicPr>
          <p:nvPr/>
        </p:nvPicPr>
        <p:blipFill>
          <a:blip r:embed="rId10"/>
          <a:stretch>
            <a:fillRect/>
          </a:stretch>
        </p:blipFill>
        <p:spPr>
          <a:xfrm>
            <a:off x="6522735" y="509194"/>
            <a:ext cx="540000" cy="540000"/>
          </a:xfrm>
          <a:prstGeom prst="rect">
            <a:avLst/>
          </a:prstGeom>
        </p:spPr>
      </p:pic>
      <p:pic>
        <p:nvPicPr>
          <p:cNvPr id="38" name="Picture 37">
            <a:extLst>
              <a:ext uri="{FF2B5EF4-FFF2-40B4-BE49-F238E27FC236}">
                <a16:creationId xmlns:a16="http://schemas.microsoft.com/office/drawing/2014/main" id="{643C1C95-6340-6767-DF7F-6BA076815C9D}"/>
              </a:ext>
            </a:extLst>
          </p:cNvPr>
          <p:cNvPicPr>
            <a:picLocks noChangeAspect="1"/>
          </p:cNvPicPr>
          <p:nvPr/>
        </p:nvPicPr>
        <p:blipFill>
          <a:blip r:embed="rId11"/>
          <a:stretch>
            <a:fillRect/>
          </a:stretch>
        </p:blipFill>
        <p:spPr>
          <a:xfrm>
            <a:off x="1907010" y="2390070"/>
            <a:ext cx="540000" cy="540000"/>
          </a:xfrm>
          <a:prstGeom prst="rect">
            <a:avLst/>
          </a:prstGeom>
        </p:spPr>
      </p:pic>
      <p:pic>
        <p:nvPicPr>
          <p:cNvPr id="40" name="Picture 39">
            <a:extLst>
              <a:ext uri="{FF2B5EF4-FFF2-40B4-BE49-F238E27FC236}">
                <a16:creationId xmlns:a16="http://schemas.microsoft.com/office/drawing/2014/main" id="{FABCBC31-1D11-9AF2-D172-B1C4C0818A58}"/>
              </a:ext>
            </a:extLst>
          </p:cNvPr>
          <p:cNvPicPr>
            <a:picLocks noChangeAspect="1"/>
          </p:cNvPicPr>
          <p:nvPr/>
        </p:nvPicPr>
        <p:blipFill>
          <a:blip r:embed="rId12"/>
          <a:stretch>
            <a:fillRect/>
          </a:stretch>
        </p:blipFill>
        <p:spPr>
          <a:xfrm>
            <a:off x="1907010" y="4011300"/>
            <a:ext cx="540000" cy="540000"/>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t="-39000" b="-39000"/>
          </a:stretch>
        </a:blipFill>
        <a:effectLst/>
      </p:bgPr>
    </p:bg>
    <p:spTree>
      <p:nvGrpSpPr>
        <p:cNvPr id="1" name="Shape 1445"/>
        <p:cNvGrpSpPr/>
        <p:nvPr/>
      </p:nvGrpSpPr>
      <p:grpSpPr>
        <a:xfrm>
          <a:off x="0" y="0"/>
          <a:ext cx="0" cy="0"/>
          <a:chOff x="0" y="0"/>
          <a:chExt cx="0" cy="0"/>
        </a:xfrm>
      </p:grpSpPr>
      <p:sp>
        <p:nvSpPr>
          <p:cNvPr id="1498" name="Google Shape;1498;p55"/>
          <p:cNvSpPr txBox="1">
            <a:spLocks noGrp="1"/>
          </p:cNvSpPr>
          <p:nvPr>
            <p:ph type="title"/>
          </p:nvPr>
        </p:nvSpPr>
        <p:spPr>
          <a:xfrm>
            <a:off x="770006" y="397125"/>
            <a:ext cx="7704000" cy="634500"/>
          </a:xfrm>
          <a:prstGeom prst="rect">
            <a:avLst/>
          </a:prstGeom>
        </p:spPr>
        <p:txBody>
          <a:bodyPr spcFirstLastPara="1" wrap="square" lIns="91425" tIns="91425" rIns="91425" bIns="91425" anchor="t" anchorCtr="0">
            <a:noAutofit/>
          </a:bodyPr>
          <a:lstStyle/>
          <a:p>
            <a:r>
              <a:rPr lang="en">
                <a:solidFill>
                  <a:schemeClr val="bg1"/>
                </a:solidFill>
              </a:rPr>
              <a:t>MESSENGER</a:t>
            </a:r>
          </a:p>
        </p:txBody>
      </p:sp>
    </p:spTree>
    <p:extLst>
      <p:ext uri="{BB962C8B-B14F-4D97-AF65-F5344CB8AC3E}">
        <p14:creationId xmlns:p14="http://schemas.microsoft.com/office/powerpoint/2010/main" val="420302210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63"/>
          <p:cNvSpPr/>
          <p:nvPr/>
        </p:nvSpPr>
        <p:spPr>
          <a:xfrm>
            <a:off x="5920513" y="1729800"/>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txBox="1">
            <a:spLocks noGrp="1"/>
          </p:cNvSpPr>
          <p:nvPr>
            <p:ph type="title" idx="2"/>
          </p:nvPr>
        </p:nvSpPr>
        <p:spPr>
          <a:xfrm>
            <a:off x="5987400" y="188875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cxnSp>
        <p:nvCxnSpPr>
          <p:cNvPr id="1728" name="Google Shape;1728;p63"/>
          <p:cNvCxnSpPr>
            <a:stCxn id="1729" idx="3"/>
            <a:endCxn id="1725" idx="2"/>
          </p:cNvCxnSpPr>
          <p:nvPr/>
        </p:nvCxnSpPr>
        <p:spPr>
          <a:xfrm>
            <a:off x="5525261" y="2253907"/>
            <a:ext cx="395252" cy="317843"/>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730" name="Google Shape;1730;p63"/>
          <p:cNvCxnSpPr>
            <a:cxnSpLocks/>
            <a:endCxn id="1725" idx="2"/>
          </p:cNvCxnSpPr>
          <p:nvPr/>
        </p:nvCxnSpPr>
        <p:spPr>
          <a:xfrm rot="10800000" flipH="1">
            <a:off x="5510875" y="2571862"/>
            <a:ext cx="409500" cy="350700"/>
          </a:xfrm>
          <a:prstGeom prst="bentConnector3">
            <a:avLst>
              <a:gd name="adj1" fmla="val 50017"/>
            </a:avLst>
          </a:prstGeom>
          <a:noFill/>
          <a:ln w="9525" cap="rnd" cmpd="sng">
            <a:solidFill>
              <a:schemeClr val="accent4"/>
            </a:solidFill>
            <a:prstDash val="solid"/>
            <a:round/>
            <a:headEnd type="none" w="med" len="med"/>
            <a:tailEnd type="none" w="med" len="med"/>
          </a:ln>
        </p:spPr>
      </p:cxnSp>
      <p:sp>
        <p:nvSpPr>
          <p:cNvPr id="1729" name="Google Shape;1729;p63"/>
          <p:cNvSpPr txBox="1">
            <a:spLocks noGrp="1"/>
          </p:cNvSpPr>
          <p:nvPr>
            <p:ph type="title"/>
          </p:nvPr>
        </p:nvSpPr>
        <p:spPr>
          <a:xfrm>
            <a:off x="1103807" y="1840150"/>
            <a:ext cx="4421454" cy="827513"/>
          </a:xfrm>
          <a:prstGeom prst="rect">
            <a:avLst/>
          </a:prstGeom>
        </p:spPr>
        <p:txBody>
          <a:bodyPr spcFirstLastPara="1" wrap="square" lIns="91425" tIns="91425" rIns="91425" bIns="91425" anchor="t" anchorCtr="0">
            <a:noAutofit/>
          </a:bodyPr>
          <a:lstStyle/>
          <a:p>
            <a:r>
              <a:rPr lang="en"/>
              <a:t>CONCLUSIONS</a:t>
            </a:r>
          </a:p>
        </p:txBody>
      </p:sp>
      <p:pic>
        <p:nvPicPr>
          <p:cNvPr id="5" name="Picture 4">
            <a:extLst>
              <a:ext uri="{FF2B5EF4-FFF2-40B4-BE49-F238E27FC236}">
                <a16:creationId xmlns:a16="http://schemas.microsoft.com/office/drawing/2014/main" id="{4FF86EA6-0F69-F356-82CA-03905EB1DA48}"/>
              </a:ext>
            </a:extLst>
          </p:cNvPr>
          <p:cNvPicPr>
            <a:picLocks noChangeAspect="1"/>
          </p:cNvPicPr>
          <p:nvPr/>
        </p:nvPicPr>
        <p:blipFill>
          <a:blip r:embed="rId3"/>
          <a:stretch>
            <a:fillRect/>
          </a:stretch>
        </p:blipFill>
        <p:spPr>
          <a:xfrm>
            <a:off x="4829666" y="2658629"/>
            <a:ext cx="540000" cy="540000"/>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6" name="Google Shape;1736;p64"/>
          <p:cNvSpPr txBox="1">
            <a:spLocks noGrp="1"/>
          </p:cNvSpPr>
          <p:nvPr>
            <p:ph type="subTitle" idx="1"/>
          </p:nvPr>
        </p:nvSpPr>
        <p:spPr>
          <a:xfrm>
            <a:off x="720000" y="2104905"/>
            <a:ext cx="2305500" cy="407400"/>
          </a:xfrm>
          <a:prstGeom prst="rect">
            <a:avLst/>
          </a:prstGeom>
        </p:spPr>
        <p:txBody>
          <a:bodyPr spcFirstLastPara="1" wrap="square" lIns="91425" tIns="91425" rIns="91425" bIns="91425" anchor="t" anchorCtr="0">
            <a:noAutofit/>
          </a:bodyPr>
          <a:lstStyle/>
          <a:p>
            <a:pPr marL="0" indent="0"/>
            <a:r>
              <a:rPr lang="en" sz="1200" b="1">
                <a:solidFill>
                  <a:schemeClr val="accent4"/>
                </a:solidFill>
              </a:rPr>
              <a:t>MQTT </a:t>
            </a:r>
            <a:r>
              <a:rPr lang="en" sz="1200" b="1"/>
              <a:t>is a </a:t>
            </a:r>
            <a:r>
              <a:rPr lang="en" sz="1200" b="1">
                <a:solidFill>
                  <a:schemeClr val="accent4"/>
                </a:solidFill>
              </a:rPr>
              <a:t>Pub/Sub</a:t>
            </a:r>
            <a:r>
              <a:rPr lang="en" sz="1200" b="1"/>
              <a:t> protocol</a:t>
            </a:r>
          </a:p>
        </p:txBody>
      </p:sp>
      <p:sp>
        <p:nvSpPr>
          <p:cNvPr id="1745" name="Google Shape;1745;p64"/>
          <p:cNvSpPr txBox="1">
            <a:spLocks noGrp="1"/>
          </p:cNvSpPr>
          <p:nvPr>
            <p:ph type="title" idx="13"/>
          </p:nvPr>
        </p:nvSpPr>
        <p:spPr>
          <a:xfrm>
            <a:off x="720000" y="540000"/>
            <a:ext cx="7704000" cy="634500"/>
          </a:xfrm>
          <a:prstGeom prst="rect">
            <a:avLst/>
          </a:prstGeom>
        </p:spPr>
        <p:txBody>
          <a:bodyPr spcFirstLastPara="1" wrap="square" lIns="91425" tIns="91425" rIns="91425" bIns="91425" anchor="t" anchorCtr="0">
            <a:noAutofit/>
          </a:bodyPr>
          <a:lstStyle/>
          <a:p>
            <a:r>
              <a:rPr lang="en">
                <a:solidFill>
                  <a:schemeClr val="accent4"/>
                </a:solidFill>
              </a:rPr>
              <a:t>ADVANTAGES </a:t>
            </a:r>
            <a:r>
              <a:rPr lang="en">
                <a:solidFill>
                  <a:schemeClr val="bg1"/>
                </a:solidFill>
              </a:rPr>
              <a:t>OF </a:t>
            </a:r>
            <a:r>
              <a:rPr lang="en"/>
              <a:t>MQTT</a:t>
            </a:r>
            <a:endParaRPr lang="en-US"/>
          </a:p>
          <a:p>
            <a:endParaRPr lang="en"/>
          </a:p>
        </p:txBody>
      </p:sp>
      <p:sp>
        <p:nvSpPr>
          <p:cNvPr id="1746" name="Google Shape;1746;p64"/>
          <p:cNvSpPr/>
          <p:nvPr/>
        </p:nvSpPr>
        <p:spPr>
          <a:xfrm>
            <a:off x="1527215" y="309613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7" name="Google Shape;1747;p64"/>
          <p:cNvCxnSpPr>
            <a:cxnSpLocks/>
          </p:cNvCxnSpPr>
          <p:nvPr/>
        </p:nvCxnSpPr>
        <p:spPr>
          <a:xfrm>
            <a:off x="1844465" y="3730639"/>
            <a:ext cx="0" cy="133500"/>
          </a:xfrm>
          <a:prstGeom prst="straightConnector1">
            <a:avLst/>
          </a:prstGeom>
          <a:noFill/>
          <a:ln w="9525" cap="flat" cmpd="sng">
            <a:solidFill>
              <a:schemeClr val="accent4"/>
            </a:solidFill>
            <a:prstDash val="solid"/>
            <a:round/>
            <a:headEnd type="none" w="med" len="med"/>
            <a:tailEnd type="none" w="med" len="med"/>
          </a:ln>
        </p:spPr>
      </p:cxnSp>
      <p:sp>
        <p:nvSpPr>
          <p:cNvPr id="1748" name="Google Shape;1748;p64"/>
          <p:cNvSpPr/>
          <p:nvPr/>
        </p:nvSpPr>
        <p:spPr>
          <a:xfrm>
            <a:off x="1555488" y="1355662"/>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9" name="Google Shape;1749;p64"/>
          <p:cNvCxnSpPr>
            <a:cxnSpLocks/>
            <a:stCxn id="1748" idx="4"/>
          </p:cNvCxnSpPr>
          <p:nvPr/>
        </p:nvCxnSpPr>
        <p:spPr>
          <a:xfrm>
            <a:off x="1872738" y="1990162"/>
            <a:ext cx="0" cy="133500"/>
          </a:xfrm>
          <a:prstGeom prst="straightConnector1">
            <a:avLst/>
          </a:prstGeom>
          <a:noFill/>
          <a:ln w="9525" cap="flat" cmpd="sng">
            <a:solidFill>
              <a:schemeClr val="accent4"/>
            </a:solidFill>
            <a:prstDash val="solid"/>
            <a:round/>
            <a:headEnd type="none" w="med" len="med"/>
            <a:tailEnd type="none" w="med" len="med"/>
          </a:ln>
        </p:spPr>
      </p:cxnSp>
      <p:sp>
        <p:nvSpPr>
          <p:cNvPr id="1750" name="Google Shape;1750;p64"/>
          <p:cNvSpPr/>
          <p:nvPr/>
        </p:nvSpPr>
        <p:spPr>
          <a:xfrm>
            <a:off x="4284914" y="3102634"/>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1" name="Google Shape;1751;p64"/>
          <p:cNvCxnSpPr>
            <a:cxnSpLocks/>
          </p:cNvCxnSpPr>
          <p:nvPr/>
        </p:nvCxnSpPr>
        <p:spPr>
          <a:xfrm>
            <a:off x="4602164" y="3737134"/>
            <a:ext cx="0" cy="133500"/>
          </a:xfrm>
          <a:prstGeom prst="straightConnector1">
            <a:avLst/>
          </a:prstGeom>
          <a:noFill/>
          <a:ln w="9525" cap="flat" cmpd="sng">
            <a:solidFill>
              <a:schemeClr val="accent4"/>
            </a:solidFill>
            <a:prstDash val="solid"/>
            <a:round/>
            <a:headEnd type="none" w="med" len="med"/>
            <a:tailEnd type="none" w="med" len="med"/>
          </a:ln>
        </p:spPr>
      </p:cxnSp>
      <p:sp>
        <p:nvSpPr>
          <p:cNvPr id="1752" name="Google Shape;1752;p64"/>
          <p:cNvSpPr/>
          <p:nvPr/>
        </p:nvSpPr>
        <p:spPr>
          <a:xfrm>
            <a:off x="4254738" y="1355675"/>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3" name="Google Shape;1753;p64"/>
          <p:cNvCxnSpPr>
            <a:cxnSpLocks/>
            <a:stCxn id="1752" idx="4"/>
          </p:cNvCxnSpPr>
          <p:nvPr/>
        </p:nvCxnSpPr>
        <p:spPr>
          <a:xfrm>
            <a:off x="4571988" y="1990175"/>
            <a:ext cx="0" cy="133500"/>
          </a:xfrm>
          <a:prstGeom prst="straightConnector1">
            <a:avLst/>
          </a:prstGeom>
          <a:noFill/>
          <a:ln w="9525" cap="flat" cmpd="sng">
            <a:solidFill>
              <a:schemeClr val="accent4"/>
            </a:solidFill>
            <a:prstDash val="solid"/>
            <a:round/>
            <a:headEnd type="none" w="med" len="med"/>
            <a:tailEnd type="none" w="med" len="med"/>
          </a:ln>
        </p:spPr>
      </p:cxnSp>
      <p:sp>
        <p:nvSpPr>
          <p:cNvPr id="1754" name="Google Shape;1754;p64"/>
          <p:cNvSpPr/>
          <p:nvPr/>
        </p:nvSpPr>
        <p:spPr>
          <a:xfrm>
            <a:off x="6953988" y="1355675"/>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5" name="Google Shape;1755;p64"/>
          <p:cNvCxnSpPr>
            <a:cxnSpLocks/>
            <a:stCxn id="1754" idx="4"/>
          </p:cNvCxnSpPr>
          <p:nvPr/>
        </p:nvCxnSpPr>
        <p:spPr>
          <a:xfrm>
            <a:off x="7271238" y="1990175"/>
            <a:ext cx="0" cy="133500"/>
          </a:xfrm>
          <a:prstGeom prst="straightConnector1">
            <a:avLst/>
          </a:prstGeom>
          <a:noFill/>
          <a:ln w="9525" cap="flat" cmpd="sng">
            <a:solidFill>
              <a:schemeClr val="accent4"/>
            </a:solidFill>
            <a:prstDash val="solid"/>
            <a:round/>
            <a:headEnd type="none" w="med" len="med"/>
            <a:tailEnd type="none" w="med" len="med"/>
          </a:ln>
        </p:spPr>
      </p:cxnSp>
      <p:sp>
        <p:nvSpPr>
          <p:cNvPr id="1756" name="Google Shape;1756;p64"/>
          <p:cNvSpPr/>
          <p:nvPr/>
        </p:nvSpPr>
        <p:spPr>
          <a:xfrm>
            <a:off x="4462065" y="3280423"/>
            <a:ext cx="280229" cy="278881"/>
          </a:xfrm>
          <a:custGeom>
            <a:avLst/>
            <a:gdLst/>
            <a:ahLst/>
            <a:cxnLst/>
            <a:rect l="l" t="t" r="r" b="b"/>
            <a:pathLst>
              <a:path w="9355" h="9310" extrusionOk="0">
                <a:moveTo>
                  <a:pt x="7880" y="7855"/>
                </a:moveTo>
                <a:cubicBezTo>
                  <a:pt x="7681" y="7855"/>
                  <a:pt x="7516" y="7691"/>
                  <a:pt x="7516" y="7491"/>
                </a:cubicBezTo>
                <a:cubicBezTo>
                  <a:pt x="7516" y="7291"/>
                  <a:pt x="7681" y="7128"/>
                  <a:pt x="7880" y="7128"/>
                </a:cubicBezTo>
                <a:cubicBezTo>
                  <a:pt x="8081" y="7128"/>
                  <a:pt x="8244" y="7291"/>
                  <a:pt x="8244" y="7491"/>
                </a:cubicBezTo>
                <a:cubicBezTo>
                  <a:pt x="8244" y="7693"/>
                  <a:pt x="8082" y="7855"/>
                  <a:pt x="7880" y="7855"/>
                </a:cubicBezTo>
                <a:close/>
                <a:moveTo>
                  <a:pt x="9076" y="6265"/>
                </a:moveTo>
                <a:cubicBezTo>
                  <a:pt x="8919" y="5916"/>
                  <a:pt x="8569" y="5690"/>
                  <a:pt x="8181" y="5690"/>
                </a:cubicBezTo>
                <a:lnTo>
                  <a:pt x="7047" y="5690"/>
                </a:lnTo>
                <a:lnTo>
                  <a:pt x="7044" y="5690"/>
                </a:lnTo>
                <a:cubicBezTo>
                  <a:pt x="6635" y="5690"/>
                  <a:pt x="6278" y="5933"/>
                  <a:pt x="6134" y="6306"/>
                </a:cubicBezTo>
                <a:cubicBezTo>
                  <a:pt x="6116" y="6355"/>
                  <a:pt x="6094" y="6418"/>
                  <a:pt x="6068" y="6491"/>
                </a:cubicBezTo>
                <a:lnTo>
                  <a:pt x="3688" y="6491"/>
                </a:lnTo>
                <a:cubicBezTo>
                  <a:pt x="3589" y="6491"/>
                  <a:pt x="3494" y="6531"/>
                  <a:pt x="3427" y="6603"/>
                </a:cubicBezTo>
                <a:lnTo>
                  <a:pt x="2802" y="7245"/>
                </a:lnTo>
                <a:cubicBezTo>
                  <a:pt x="2664" y="7388"/>
                  <a:pt x="2665" y="7613"/>
                  <a:pt x="2803" y="7755"/>
                </a:cubicBezTo>
                <a:lnTo>
                  <a:pt x="3441" y="8402"/>
                </a:lnTo>
                <a:cubicBezTo>
                  <a:pt x="3509" y="8472"/>
                  <a:pt x="3602" y="8511"/>
                  <a:pt x="3701" y="8511"/>
                </a:cubicBezTo>
                <a:lnTo>
                  <a:pt x="4882" y="8511"/>
                </a:lnTo>
                <a:cubicBezTo>
                  <a:pt x="5083" y="8511"/>
                  <a:pt x="5246" y="8348"/>
                  <a:pt x="5246" y="8147"/>
                </a:cubicBezTo>
                <a:cubicBezTo>
                  <a:pt x="5246" y="7948"/>
                  <a:pt x="5083" y="7784"/>
                  <a:pt x="4882" y="7784"/>
                </a:cubicBezTo>
                <a:lnTo>
                  <a:pt x="3854" y="7784"/>
                </a:lnTo>
                <a:lnTo>
                  <a:pt x="3573" y="7499"/>
                </a:lnTo>
                <a:lnTo>
                  <a:pt x="3843" y="7221"/>
                </a:lnTo>
                <a:lnTo>
                  <a:pt x="6344" y="7221"/>
                </a:lnTo>
                <a:cubicBezTo>
                  <a:pt x="6511" y="7221"/>
                  <a:pt x="6657" y="7106"/>
                  <a:pt x="6697" y="6944"/>
                </a:cubicBezTo>
                <a:cubicBezTo>
                  <a:pt x="6727" y="6824"/>
                  <a:pt x="6763" y="6707"/>
                  <a:pt x="6817" y="6569"/>
                </a:cubicBezTo>
                <a:cubicBezTo>
                  <a:pt x="6852" y="6479"/>
                  <a:pt x="6940" y="6421"/>
                  <a:pt x="7048" y="6421"/>
                </a:cubicBezTo>
                <a:lnTo>
                  <a:pt x="7048" y="6421"/>
                </a:lnTo>
                <a:lnTo>
                  <a:pt x="8183" y="6421"/>
                </a:lnTo>
                <a:cubicBezTo>
                  <a:pt x="8286" y="6421"/>
                  <a:pt x="8373" y="6476"/>
                  <a:pt x="8414" y="6563"/>
                </a:cubicBezTo>
                <a:cubicBezTo>
                  <a:pt x="8511" y="6781"/>
                  <a:pt x="8628" y="7120"/>
                  <a:pt x="8628" y="7491"/>
                </a:cubicBezTo>
                <a:cubicBezTo>
                  <a:pt x="8628" y="7864"/>
                  <a:pt x="8511" y="8211"/>
                  <a:pt x="8415" y="8435"/>
                </a:cubicBezTo>
                <a:cubicBezTo>
                  <a:pt x="8375" y="8525"/>
                  <a:pt x="8286" y="8584"/>
                  <a:pt x="8185" y="8584"/>
                </a:cubicBezTo>
                <a:lnTo>
                  <a:pt x="8185" y="8584"/>
                </a:lnTo>
                <a:lnTo>
                  <a:pt x="7038" y="8584"/>
                </a:lnTo>
                <a:cubicBezTo>
                  <a:pt x="6939" y="8584"/>
                  <a:pt x="6844" y="8518"/>
                  <a:pt x="6804" y="8422"/>
                </a:cubicBezTo>
                <a:cubicBezTo>
                  <a:pt x="6763" y="8319"/>
                  <a:pt x="6724" y="8203"/>
                  <a:pt x="6692" y="8061"/>
                </a:cubicBezTo>
                <a:cubicBezTo>
                  <a:pt x="6644" y="7868"/>
                  <a:pt x="6447" y="7746"/>
                  <a:pt x="6252" y="7792"/>
                </a:cubicBezTo>
                <a:cubicBezTo>
                  <a:pt x="6059" y="7840"/>
                  <a:pt x="5937" y="8037"/>
                  <a:pt x="5983" y="8232"/>
                </a:cubicBezTo>
                <a:cubicBezTo>
                  <a:pt x="6025" y="8408"/>
                  <a:pt x="6075" y="8560"/>
                  <a:pt x="6132" y="8699"/>
                </a:cubicBezTo>
                <a:cubicBezTo>
                  <a:pt x="6284" y="9070"/>
                  <a:pt x="6638" y="9310"/>
                  <a:pt x="7036" y="9310"/>
                </a:cubicBezTo>
                <a:lnTo>
                  <a:pt x="8184" y="9310"/>
                </a:lnTo>
                <a:lnTo>
                  <a:pt x="8185" y="9310"/>
                </a:lnTo>
                <a:cubicBezTo>
                  <a:pt x="8575" y="9310"/>
                  <a:pt x="8924" y="9080"/>
                  <a:pt x="9080" y="8723"/>
                </a:cubicBezTo>
                <a:cubicBezTo>
                  <a:pt x="9207" y="8435"/>
                  <a:pt x="9355" y="7987"/>
                  <a:pt x="9355" y="7487"/>
                </a:cubicBezTo>
                <a:cubicBezTo>
                  <a:pt x="9354" y="6991"/>
                  <a:pt x="9202" y="6549"/>
                  <a:pt x="9076" y="6265"/>
                </a:cubicBezTo>
                <a:close/>
                <a:moveTo>
                  <a:pt x="2799" y="8946"/>
                </a:moveTo>
                <a:cubicBezTo>
                  <a:pt x="2799" y="9145"/>
                  <a:pt x="2635" y="9310"/>
                  <a:pt x="2435" y="9310"/>
                </a:cubicBezTo>
                <a:lnTo>
                  <a:pt x="1148" y="9310"/>
                </a:lnTo>
                <a:cubicBezTo>
                  <a:pt x="815" y="9310"/>
                  <a:pt x="502" y="9160"/>
                  <a:pt x="293" y="8902"/>
                </a:cubicBezTo>
                <a:cubicBezTo>
                  <a:pt x="82" y="8642"/>
                  <a:pt x="0" y="8306"/>
                  <a:pt x="67" y="7977"/>
                </a:cubicBezTo>
                <a:cubicBezTo>
                  <a:pt x="286" y="6927"/>
                  <a:pt x="864" y="5974"/>
                  <a:pt x="1695" y="5290"/>
                </a:cubicBezTo>
                <a:cubicBezTo>
                  <a:pt x="2147" y="4918"/>
                  <a:pt x="2665" y="4634"/>
                  <a:pt x="3218" y="4453"/>
                </a:cubicBezTo>
                <a:cubicBezTo>
                  <a:pt x="2614" y="4002"/>
                  <a:pt x="2226" y="3282"/>
                  <a:pt x="2226" y="2473"/>
                </a:cubicBezTo>
                <a:cubicBezTo>
                  <a:pt x="2226" y="1108"/>
                  <a:pt x="3334" y="0"/>
                  <a:pt x="4699" y="0"/>
                </a:cubicBezTo>
                <a:cubicBezTo>
                  <a:pt x="6062" y="0"/>
                  <a:pt x="7172" y="1108"/>
                  <a:pt x="7172" y="2473"/>
                </a:cubicBezTo>
                <a:cubicBezTo>
                  <a:pt x="7172" y="3282"/>
                  <a:pt x="6780" y="4000"/>
                  <a:pt x="6178" y="4453"/>
                </a:cubicBezTo>
                <a:cubicBezTo>
                  <a:pt x="6241" y="4473"/>
                  <a:pt x="6300" y="4495"/>
                  <a:pt x="6360" y="4517"/>
                </a:cubicBezTo>
                <a:cubicBezTo>
                  <a:pt x="6548" y="4588"/>
                  <a:pt x="6644" y="4796"/>
                  <a:pt x="6574" y="4985"/>
                </a:cubicBezTo>
                <a:cubicBezTo>
                  <a:pt x="6503" y="5173"/>
                  <a:pt x="6293" y="5269"/>
                  <a:pt x="6104" y="5199"/>
                </a:cubicBezTo>
                <a:cubicBezTo>
                  <a:pt x="5684" y="5040"/>
                  <a:pt x="5243" y="4956"/>
                  <a:pt x="4792" y="4946"/>
                </a:cubicBezTo>
                <a:cubicBezTo>
                  <a:pt x="4760" y="4947"/>
                  <a:pt x="4729" y="4947"/>
                  <a:pt x="4699" y="4947"/>
                </a:cubicBezTo>
                <a:cubicBezTo>
                  <a:pt x="4667" y="4947"/>
                  <a:pt x="4636" y="4947"/>
                  <a:pt x="4606" y="4946"/>
                </a:cubicBezTo>
                <a:cubicBezTo>
                  <a:pt x="2758" y="4989"/>
                  <a:pt x="1157" y="6313"/>
                  <a:pt x="780" y="8127"/>
                </a:cubicBezTo>
                <a:cubicBezTo>
                  <a:pt x="757" y="8240"/>
                  <a:pt x="784" y="8357"/>
                  <a:pt x="857" y="8445"/>
                </a:cubicBezTo>
                <a:cubicBezTo>
                  <a:pt x="898" y="8496"/>
                  <a:pt x="992" y="8584"/>
                  <a:pt x="1148" y="8584"/>
                </a:cubicBezTo>
                <a:lnTo>
                  <a:pt x="2435" y="8584"/>
                </a:lnTo>
                <a:cubicBezTo>
                  <a:pt x="2636" y="8582"/>
                  <a:pt x="2799" y="8745"/>
                  <a:pt x="2799" y="8946"/>
                </a:cubicBezTo>
                <a:close/>
                <a:moveTo>
                  <a:pt x="4614" y="4217"/>
                </a:moveTo>
                <a:cubicBezTo>
                  <a:pt x="4644" y="4217"/>
                  <a:pt x="4671" y="4214"/>
                  <a:pt x="4700" y="4214"/>
                </a:cubicBezTo>
                <a:cubicBezTo>
                  <a:pt x="4729" y="4214"/>
                  <a:pt x="4757" y="4214"/>
                  <a:pt x="4786" y="4217"/>
                </a:cubicBezTo>
                <a:cubicBezTo>
                  <a:pt x="5710" y="4173"/>
                  <a:pt x="6446" y="3407"/>
                  <a:pt x="6446" y="2473"/>
                </a:cubicBezTo>
                <a:cubicBezTo>
                  <a:pt x="6446" y="1511"/>
                  <a:pt x="5662" y="727"/>
                  <a:pt x="4700" y="727"/>
                </a:cubicBezTo>
                <a:cubicBezTo>
                  <a:pt x="3739" y="727"/>
                  <a:pt x="2955" y="1511"/>
                  <a:pt x="2955" y="2473"/>
                </a:cubicBezTo>
                <a:cubicBezTo>
                  <a:pt x="2953" y="3407"/>
                  <a:pt x="3691" y="4173"/>
                  <a:pt x="4614" y="4217"/>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1705034" y="3273923"/>
            <a:ext cx="278881" cy="278911"/>
          </a:xfrm>
          <a:custGeom>
            <a:avLst/>
            <a:gdLst/>
            <a:ahLst/>
            <a:cxnLst/>
            <a:rect l="l" t="t" r="r" b="b"/>
            <a:pathLst>
              <a:path w="9310" h="9311" extrusionOk="0">
                <a:moveTo>
                  <a:pt x="6437" y="7856"/>
                </a:moveTo>
                <a:cubicBezTo>
                  <a:pt x="6437" y="8657"/>
                  <a:pt x="5784" y="9310"/>
                  <a:pt x="4982" y="9310"/>
                </a:cubicBezTo>
                <a:lnTo>
                  <a:pt x="1455" y="9310"/>
                </a:lnTo>
                <a:cubicBezTo>
                  <a:pt x="653" y="9310"/>
                  <a:pt x="0" y="8657"/>
                  <a:pt x="0" y="7856"/>
                </a:cubicBezTo>
                <a:lnTo>
                  <a:pt x="0" y="1455"/>
                </a:lnTo>
                <a:cubicBezTo>
                  <a:pt x="0" y="654"/>
                  <a:pt x="653" y="1"/>
                  <a:pt x="1455" y="1"/>
                </a:cubicBezTo>
                <a:lnTo>
                  <a:pt x="4982" y="1"/>
                </a:lnTo>
                <a:cubicBezTo>
                  <a:pt x="5784" y="1"/>
                  <a:pt x="6437" y="654"/>
                  <a:pt x="6437" y="1455"/>
                </a:cubicBezTo>
                <a:cubicBezTo>
                  <a:pt x="6437" y="1655"/>
                  <a:pt x="6272" y="1819"/>
                  <a:pt x="6073" y="1819"/>
                </a:cubicBezTo>
                <a:cubicBezTo>
                  <a:pt x="5872" y="1819"/>
                  <a:pt x="5709" y="1655"/>
                  <a:pt x="5709" y="1455"/>
                </a:cubicBezTo>
                <a:cubicBezTo>
                  <a:pt x="5709" y="1054"/>
                  <a:pt x="5384" y="728"/>
                  <a:pt x="4982" y="728"/>
                </a:cubicBezTo>
                <a:lnTo>
                  <a:pt x="1455" y="728"/>
                </a:lnTo>
                <a:cubicBezTo>
                  <a:pt x="1053" y="728"/>
                  <a:pt x="727" y="1054"/>
                  <a:pt x="727" y="1455"/>
                </a:cubicBezTo>
                <a:lnTo>
                  <a:pt x="727" y="7856"/>
                </a:lnTo>
                <a:cubicBezTo>
                  <a:pt x="727" y="8257"/>
                  <a:pt x="1053" y="8583"/>
                  <a:pt x="1455" y="8583"/>
                </a:cubicBezTo>
                <a:lnTo>
                  <a:pt x="4982" y="8583"/>
                </a:lnTo>
                <a:cubicBezTo>
                  <a:pt x="5384" y="8583"/>
                  <a:pt x="5709" y="8257"/>
                  <a:pt x="5709" y="7856"/>
                </a:cubicBezTo>
                <a:cubicBezTo>
                  <a:pt x="5709" y="7655"/>
                  <a:pt x="5872" y="7492"/>
                  <a:pt x="6073" y="7492"/>
                </a:cubicBezTo>
                <a:cubicBezTo>
                  <a:pt x="6272" y="7492"/>
                  <a:pt x="6437" y="7655"/>
                  <a:pt x="6437" y="7856"/>
                </a:cubicBezTo>
                <a:close/>
                <a:moveTo>
                  <a:pt x="2854" y="7293"/>
                </a:moveTo>
                <a:cubicBezTo>
                  <a:pt x="2655" y="7293"/>
                  <a:pt x="2490" y="7457"/>
                  <a:pt x="2490" y="7656"/>
                </a:cubicBezTo>
                <a:cubicBezTo>
                  <a:pt x="2490" y="7857"/>
                  <a:pt x="2655" y="8020"/>
                  <a:pt x="2854" y="8020"/>
                </a:cubicBezTo>
                <a:lnTo>
                  <a:pt x="3581" y="8020"/>
                </a:lnTo>
                <a:cubicBezTo>
                  <a:pt x="3782" y="8020"/>
                  <a:pt x="3945" y="7857"/>
                  <a:pt x="3945" y="7656"/>
                </a:cubicBezTo>
                <a:cubicBezTo>
                  <a:pt x="3945" y="7457"/>
                  <a:pt x="3782" y="7293"/>
                  <a:pt x="3581" y="7293"/>
                </a:cubicBezTo>
                <a:close/>
                <a:moveTo>
                  <a:pt x="9310" y="3400"/>
                </a:moveTo>
                <a:lnTo>
                  <a:pt x="9310" y="4787"/>
                </a:lnTo>
                <a:cubicBezTo>
                  <a:pt x="9310" y="5355"/>
                  <a:pt x="9084" y="5936"/>
                  <a:pt x="8693" y="6379"/>
                </a:cubicBezTo>
                <a:cubicBezTo>
                  <a:pt x="8275" y="6852"/>
                  <a:pt x="7727" y="7114"/>
                  <a:pt x="7152" y="7114"/>
                </a:cubicBezTo>
                <a:lnTo>
                  <a:pt x="7103" y="7114"/>
                </a:lnTo>
                <a:cubicBezTo>
                  <a:pt x="6528" y="7114"/>
                  <a:pt x="5981" y="6853"/>
                  <a:pt x="5564" y="6379"/>
                </a:cubicBezTo>
                <a:cubicBezTo>
                  <a:pt x="5173" y="5936"/>
                  <a:pt x="4947" y="5355"/>
                  <a:pt x="4947" y="4787"/>
                </a:cubicBezTo>
                <a:lnTo>
                  <a:pt x="4947" y="3400"/>
                </a:lnTo>
                <a:cubicBezTo>
                  <a:pt x="4947" y="3258"/>
                  <a:pt x="5030" y="3128"/>
                  <a:pt x="5161" y="3069"/>
                </a:cubicBezTo>
                <a:lnTo>
                  <a:pt x="6947" y="2270"/>
                </a:lnTo>
                <a:cubicBezTo>
                  <a:pt x="7005" y="2242"/>
                  <a:pt x="7069" y="2234"/>
                  <a:pt x="7129" y="2239"/>
                </a:cubicBezTo>
                <a:cubicBezTo>
                  <a:pt x="7189" y="2234"/>
                  <a:pt x="7251" y="2242"/>
                  <a:pt x="7311" y="2270"/>
                </a:cubicBezTo>
                <a:lnTo>
                  <a:pt x="9096" y="3069"/>
                </a:lnTo>
                <a:cubicBezTo>
                  <a:pt x="9225" y="3128"/>
                  <a:pt x="9310" y="3256"/>
                  <a:pt x="9310" y="3400"/>
                </a:cubicBezTo>
                <a:close/>
                <a:moveTo>
                  <a:pt x="8582" y="3637"/>
                </a:moveTo>
                <a:lnTo>
                  <a:pt x="7128" y="2989"/>
                </a:lnTo>
                <a:lnTo>
                  <a:pt x="5673" y="3637"/>
                </a:lnTo>
                <a:lnTo>
                  <a:pt x="5673" y="4787"/>
                </a:lnTo>
                <a:cubicBezTo>
                  <a:pt x="5673" y="5541"/>
                  <a:pt x="6284" y="6387"/>
                  <a:pt x="7104" y="6387"/>
                </a:cubicBezTo>
                <a:lnTo>
                  <a:pt x="7152" y="6387"/>
                </a:lnTo>
                <a:cubicBezTo>
                  <a:pt x="7971" y="6387"/>
                  <a:pt x="8582" y="5543"/>
                  <a:pt x="8582" y="4787"/>
                </a:cubicBezTo>
                <a:close/>
                <a:moveTo>
                  <a:pt x="4199" y="4692"/>
                </a:moveTo>
                <a:lnTo>
                  <a:pt x="4199" y="4546"/>
                </a:lnTo>
                <a:cubicBezTo>
                  <a:pt x="4199" y="4084"/>
                  <a:pt x="3821" y="3710"/>
                  <a:pt x="3356" y="3710"/>
                </a:cubicBezTo>
                <a:lnTo>
                  <a:pt x="3114" y="3710"/>
                </a:lnTo>
                <a:cubicBezTo>
                  <a:pt x="3053" y="3710"/>
                  <a:pt x="2999" y="3652"/>
                  <a:pt x="2999" y="3585"/>
                </a:cubicBezTo>
                <a:lnTo>
                  <a:pt x="2999" y="3570"/>
                </a:lnTo>
                <a:cubicBezTo>
                  <a:pt x="2999" y="3506"/>
                  <a:pt x="3049" y="3457"/>
                  <a:pt x="3114" y="3457"/>
                </a:cubicBezTo>
                <a:lnTo>
                  <a:pt x="3564" y="3457"/>
                </a:lnTo>
                <a:cubicBezTo>
                  <a:pt x="3763" y="3457"/>
                  <a:pt x="3927" y="3294"/>
                  <a:pt x="3927" y="3093"/>
                </a:cubicBezTo>
                <a:cubicBezTo>
                  <a:pt x="3927" y="2894"/>
                  <a:pt x="3763" y="2730"/>
                  <a:pt x="3564" y="2730"/>
                </a:cubicBezTo>
                <a:lnTo>
                  <a:pt x="3564" y="2676"/>
                </a:lnTo>
                <a:cubicBezTo>
                  <a:pt x="3564" y="2475"/>
                  <a:pt x="3399" y="2312"/>
                  <a:pt x="3200" y="2312"/>
                </a:cubicBezTo>
                <a:cubicBezTo>
                  <a:pt x="2999" y="2312"/>
                  <a:pt x="2837" y="2475"/>
                  <a:pt x="2837" y="2676"/>
                </a:cubicBezTo>
                <a:lnTo>
                  <a:pt x="2837" y="2778"/>
                </a:lnTo>
                <a:cubicBezTo>
                  <a:pt x="2509" y="2891"/>
                  <a:pt x="2272" y="3202"/>
                  <a:pt x="2272" y="3570"/>
                </a:cubicBezTo>
                <a:lnTo>
                  <a:pt x="2272" y="3585"/>
                </a:lnTo>
                <a:cubicBezTo>
                  <a:pt x="2272" y="4055"/>
                  <a:pt x="2650" y="4437"/>
                  <a:pt x="3114" y="4437"/>
                </a:cubicBezTo>
                <a:lnTo>
                  <a:pt x="3356" y="4437"/>
                </a:lnTo>
                <a:cubicBezTo>
                  <a:pt x="3421" y="4437"/>
                  <a:pt x="3472" y="4484"/>
                  <a:pt x="3472" y="4546"/>
                </a:cubicBezTo>
                <a:lnTo>
                  <a:pt x="3472" y="4692"/>
                </a:lnTo>
                <a:cubicBezTo>
                  <a:pt x="3472" y="4756"/>
                  <a:pt x="3421" y="4803"/>
                  <a:pt x="3356" y="4803"/>
                </a:cubicBezTo>
                <a:lnTo>
                  <a:pt x="2618" y="4803"/>
                </a:lnTo>
                <a:cubicBezTo>
                  <a:pt x="2418" y="4803"/>
                  <a:pt x="2255" y="4967"/>
                  <a:pt x="2255" y="5166"/>
                </a:cubicBezTo>
                <a:cubicBezTo>
                  <a:pt x="2255" y="5367"/>
                  <a:pt x="2418" y="5530"/>
                  <a:pt x="2618" y="5530"/>
                </a:cubicBezTo>
                <a:lnTo>
                  <a:pt x="2837" y="5530"/>
                </a:lnTo>
                <a:lnTo>
                  <a:pt x="2837" y="5566"/>
                </a:lnTo>
                <a:cubicBezTo>
                  <a:pt x="2837" y="5767"/>
                  <a:pt x="2999" y="5930"/>
                  <a:pt x="3200" y="5930"/>
                </a:cubicBezTo>
                <a:cubicBezTo>
                  <a:pt x="3399" y="5930"/>
                  <a:pt x="3564" y="5767"/>
                  <a:pt x="3564" y="5566"/>
                </a:cubicBezTo>
                <a:lnTo>
                  <a:pt x="3564" y="5505"/>
                </a:lnTo>
                <a:cubicBezTo>
                  <a:pt x="3929" y="5413"/>
                  <a:pt x="4199" y="5083"/>
                  <a:pt x="4199" y="46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7196800" y="3254955"/>
            <a:ext cx="278881" cy="267468"/>
          </a:xfrm>
          <a:custGeom>
            <a:avLst/>
            <a:gdLst/>
            <a:ahLst/>
            <a:cxnLst/>
            <a:rect l="l" t="t" r="r" b="b"/>
            <a:pathLst>
              <a:path w="9310" h="8929" extrusionOk="0">
                <a:moveTo>
                  <a:pt x="8219" y="0"/>
                </a:moveTo>
                <a:lnTo>
                  <a:pt x="1091" y="0"/>
                </a:lnTo>
                <a:cubicBezTo>
                  <a:pt x="489" y="0"/>
                  <a:pt x="0" y="489"/>
                  <a:pt x="0" y="1091"/>
                </a:cubicBezTo>
                <a:lnTo>
                  <a:pt x="0" y="7128"/>
                </a:lnTo>
                <a:cubicBezTo>
                  <a:pt x="0" y="7929"/>
                  <a:pt x="653" y="8582"/>
                  <a:pt x="1455" y="8582"/>
                </a:cubicBezTo>
                <a:lnTo>
                  <a:pt x="4345" y="8582"/>
                </a:lnTo>
                <a:cubicBezTo>
                  <a:pt x="4546" y="8582"/>
                  <a:pt x="4709" y="8419"/>
                  <a:pt x="4709" y="8219"/>
                </a:cubicBezTo>
                <a:cubicBezTo>
                  <a:pt x="4709" y="8019"/>
                  <a:pt x="4546" y="7855"/>
                  <a:pt x="4345" y="7855"/>
                </a:cubicBezTo>
                <a:lnTo>
                  <a:pt x="1455" y="7855"/>
                </a:lnTo>
                <a:cubicBezTo>
                  <a:pt x="1053" y="7855"/>
                  <a:pt x="727" y="7529"/>
                  <a:pt x="727" y="7128"/>
                </a:cubicBezTo>
                <a:lnTo>
                  <a:pt x="727" y="2201"/>
                </a:lnTo>
                <a:lnTo>
                  <a:pt x="8582" y="2201"/>
                </a:lnTo>
                <a:lnTo>
                  <a:pt x="8582" y="3874"/>
                </a:lnTo>
                <a:cubicBezTo>
                  <a:pt x="8582" y="4073"/>
                  <a:pt x="8745" y="4237"/>
                  <a:pt x="8946" y="4237"/>
                </a:cubicBezTo>
                <a:cubicBezTo>
                  <a:pt x="9145" y="4237"/>
                  <a:pt x="9310" y="4073"/>
                  <a:pt x="9310" y="3874"/>
                </a:cubicBezTo>
                <a:lnTo>
                  <a:pt x="9310" y="1091"/>
                </a:lnTo>
                <a:cubicBezTo>
                  <a:pt x="9310" y="489"/>
                  <a:pt x="8821" y="0"/>
                  <a:pt x="8219" y="0"/>
                </a:cubicBezTo>
                <a:close/>
                <a:moveTo>
                  <a:pt x="6745" y="728"/>
                </a:moveTo>
                <a:cubicBezTo>
                  <a:pt x="6946" y="728"/>
                  <a:pt x="7109" y="892"/>
                  <a:pt x="7109" y="1091"/>
                </a:cubicBezTo>
                <a:cubicBezTo>
                  <a:pt x="7109" y="1292"/>
                  <a:pt x="6946" y="1455"/>
                  <a:pt x="6745" y="1455"/>
                </a:cubicBezTo>
                <a:cubicBezTo>
                  <a:pt x="6546" y="1455"/>
                  <a:pt x="6381" y="1292"/>
                  <a:pt x="6381" y="1091"/>
                </a:cubicBezTo>
                <a:cubicBezTo>
                  <a:pt x="6381" y="892"/>
                  <a:pt x="6546" y="728"/>
                  <a:pt x="6745" y="728"/>
                </a:cubicBezTo>
                <a:close/>
                <a:moveTo>
                  <a:pt x="8563" y="1091"/>
                </a:moveTo>
                <a:cubicBezTo>
                  <a:pt x="8563" y="1292"/>
                  <a:pt x="8400" y="1455"/>
                  <a:pt x="8200" y="1455"/>
                </a:cubicBezTo>
                <a:cubicBezTo>
                  <a:pt x="8000" y="1455"/>
                  <a:pt x="7836" y="1292"/>
                  <a:pt x="7836" y="1091"/>
                </a:cubicBezTo>
                <a:cubicBezTo>
                  <a:pt x="7836" y="892"/>
                  <a:pt x="8000" y="728"/>
                  <a:pt x="8200" y="728"/>
                </a:cubicBezTo>
                <a:cubicBezTo>
                  <a:pt x="8402" y="728"/>
                  <a:pt x="8563" y="892"/>
                  <a:pt x="8563" y="1091"/>
                </a:cubicBezTo>
                <a:close/>
                <a:moveTo>
                  <a:pt x="727" y="1091"/>
                </a:moveTo>
                <a:cubicBezTo>
                  <a:pt x="727" y="892"/>
                  <a:pt x="890" y="728"/>
                  <a:pt x="1091" y="728"/>
                </a:cubicBezTo>
                <a:lnTo>
                  <a:pt x="5718" y="728"/>
                </a:lnTo>
                <a:cubicBezTo>
                  <a:pt x="5677" y="842"/>
                  <a:pt x="5657" y="965"/>
                  <a:pt x="5657" y="1091"/>
                </a:cubicBezTo>
                <a:cubicBezTo>
                  <a:pt x="5657" y="1226"/>
                  <a:pt x="5680" y="1354"/>
                  <a:pt x="5725" y="1474"/>
                </a:cubicBezTo>
                <a:lnTo>
                  <a:pt x="729" y="1474"/>
                </a:lnTo>
                <a:lnTo>
                  <a:pt x="729" y="1091"/>
                </a:lnTo>
                <a:close/>
                <a:moveTo>
                  <a:pt x="8509" y="5845"/>
                </a:moveTo>
                <a:lnTo>
                  <a:pt x="8509" y="5547"/>
                </a:lnTo>
                <a:cubicBezTo>
                  <a:pt x="8509" y="4955"/>
                  <a:pt x="8021" y="4473"/>
                  <a:pt x="7419" y="4473"/>
                </a:cubicBezTo>
                <a:cubicBezTo>
                  <a:pt x="6816" y="4473"/>
                  <a:pt x="6328" y="4955"/>
                  <a:pt x="6328" y="5547"/>
                </a:cubicBezTo>
                <a:lnTo>
                  <a:pt x="6328" y="5845"/>
                </a:lnTo>
                <a:cubicBezTo>
                  <a:pt x="5878" y="5899"/>
                  <a:pt x="5528" y="6283"/>
                  <a:pt x="5528" y="6747"/>
                </a:cubicBezTo>
                <a:lnTo>
                  <a:pt x="5528" y="8565"/>
                </a:lnTo>
                <a:cubicBezTo>
                  <a:pt x="5528" y="8764"/>
                  <a:pt x="5690" y="8929"/>
                  <a:pt x="5891" y="8929"/>
                </a:cubicBezTo>
                <a:lnTo>
                  <a:pt x="8946" y="8929"/>
                </a:lnTo>
                <a:cubicBezTo>
                  <a:pt x="9145" y="8929"/>
                  <a:pt x="9310" y="8764"/>
                  <a:pt x="9310" y="8565"/>
                </a:cubicBezTo>
                <a:lnTo>
                  <a:pt x="9310" y="6747"/>
                </a:lnTo>
                <a:cubicBezTo>
                  <a:pt x="9310" y="6281"/>
                  <a:pt x="8960" y="5897"/>
                  <a:pt x="8509" y="5845"/>
                </a:cubicBezTo>
                <a:close/>
                <a:moveTo>
                  <a:pt x="7419" y="5200"/>
                </a:moveTo>
                <a:cubicBezTo>
                  <a:pt x="7618" y="5200"/>
                  <a:pt x="7782" y="5355"/>
                  <a:pt x="7782" y="5547"/>
                </a:cubicBezTo>
                <a:lnTo>
                  <a:pt x="7782" y="5838"/>
                </a:lnTo>
                <a:lnTo>
                  <a:pt x="7055" y="5838"/>
                </a:lnTo>
                <a:lnTo>
                  <a:pt x="7055" y="5547"/>
                </a:lnTo>
                <a:cubicBezTo>
                  <a:pt x="7055" y="5355"/>
                  <a:pt x="7218" y="5200"/>
                  <a:pt x="7419" y="5200"/>
                </a:cubicBezTo>
                <a:close/>
                <a:moveTo>
                  <a:pt x="8582" y="8201"/>
                </a:moveTo>
                <a:lnTo>
                  <a:pt x="6255" y="8201"/>
                </a:lnTo>
                <a:lnTo>
                  <a:pt x="6255" y="6747"/>
                </a:lnTo>
                <a:cubicBezTo>
                  <a:pt x="6255" y="6646"/>
                  <a:pt x="6336" y="6565"/>
                  <a:pt x="6437" y="6565"/>
                </a:cubicBezTo>
                <a:lnTo>
                  <a:pt x="8400" y="6565"/>
                </a:lnTo>
                <a:cubicBezTo>
                  <a:pt x="8501" y="6565"/>
                  <a:pt x="8582" y="6646"/>
                  <a:pt x="8582" y="6747"/>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4432287" y="1547422"/>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1733249" y="1557542"/>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6;p64">
            <a:extLst>
              <a:ext uri="{FF2B5EF4-FFF2-40B4-BE49-F238E27FC236}">
                <a16:creationId xmlns:a16="http://schemas.microsoft.com/office/drawing/2014/main" id="{81FDAF48-C1D5-358D-AFA3-6D7E9DEF6F3C}"/>
              </a:ext>
            </a:extLst>
          </p:cNvPr>
          <p:cNvSpPr txBox="1">
            <a:spLocks/>
          </p:cNvSpPr>
          <p:nvPr/>
        </p:nvSpPr>
        <p:spPr>
          <a:xfrm>
            <a:off x="3324222" y="2104905"/>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 </a:t>
            </a:r>
            <a:r>
              <a:rPr lang="en" sz="1200" b="1"/>
              <a:t>is a </a:t>
            </a:r>
            <a:r>
              <a:rPr lang="en" sz="1200" b="1">
                <a:solidFill>
                  <a:schemeClr val="accent4"/>
                </a:solidFill>
              </a:rPr>
              <a:t>lightweight</a:t>
            </a:r>
            <a:r>
              <a:rPr lang="en" sz="1200" b="1"/>
              <a:t> protocol</a:t>
            </a:r>
          </a:p>
        </p:txBody>
      </p:sp>
      <p:sp>
        <p:nvSpPr>
          <p:cNvPr id="15" name="Google Shape;1736;p64">
            <a:extLst>
              <a:ext uri="{FF2B5EF4-FFF2-40B4-BE49-F238E27FC236}">
                <a16:creationId xmlns:a16="http://schemas.microsoft.com/office/drawing/2014/main" id="{EC456176-FCD8-8F55-A4E3-32F110166FAD}"/>
              </a:ext>
            </a:extLst>
          </p:cNvPr>
          <p:cNvSpPr txBox="1">
            <a:spLocks/>
          </p:cNvSpPr>
          <p:nvPr/>
        </p:nvSpPr>
        <p:spPr>
          <a:xfrm>
            <a:off x="6113315" y="2107936"/>
            <a:ext cx="2838033" cy="4138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 </a:t>
            </a:r>
            <a:r>
              <a:rPr lang="en" sz="1200" b="1"/>
              <a:t>is a </a:t>
            </a:r>
            <a:r>
              <a:rPr lang="en" sz="1200" b="1">
                <a:solidFill>
                  <a:schemeClr val="accent4"/>
                </a:solidFill>
              </a:rPr>
              <a:t>battery friendly</a:t>
            </a:r>
            <a:r>
              <a:rPr lang="en" sz="1200" b="1"/>
              <a:t> protocol</a:t>
            </a:r>
            <a:endParaRPr lang="en" sz="1200" b="1">
              <a:solidFill>
                <a:srgbClr val="F3F3F3"/>
              </a:solidFill>
            </a:endParaRPr>
          </a:p>
        </p:txBody>
      </p:sp>
      <p:sp>
        <p:nvSpPr>
          <p:cNvPr id="24" name="Google Shape;1750;p64">
            <a:extLst>
              <a:ext uri="{FF2B5EF4-FFF2-40B4-BE49-F238E27FC236}">
                <a16:creationId xmlns:a16="http://schemas.microsoft.com/office/drawing/2014/main" id="{911E64E9-3396-540E-05CD-218033B11A1D}"/>
              </a:ext>
            </a:extLst>
          </p:cNvPr>
          <p:cNvSpPr/>
          <p:nvPr/>
        </p:nvSpPr>
        <p:spPr>
          <a:xfrm>
            <a:off x="7019021" y="3057174"/>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1751;p64">
            <a:extLst>
              <a:ext uri="{FF2B5EF4-FFF2-40B4-BE49-F238E27FC236}">
                <a16:creationId xmlns:a16="http://schemas.microsoft.com/office/drawing/2014/main" id="{2D0B668B-C7C8-8D61-EEB6-2643383040BE}"/>
              </a:ext>
            </a:extLst>
          </p:cNvPr>
          <p:cNvCxnSpPr>
            <a:cxnSpLocks/>
          </p:cNvCxnSpPr>
          <p:nvPr/>
        </p:nvCxnSpPr>
        <p:spPr>
          <a:xfrm>
            <a:off x="7336272" y="3691674"/>
            <a:ext cx="0" cy="133500"/>
          </a:xfrm>
          <a:prstGeom prst="straightConnector1">
            <a:avLst/>
          </a:prstGeom>
          <a:noFill/>
          <a:ln w="9525" cap="flat" cmpd="sng">
            <a:solidFill>
              <a:schemeClr val="accent4"/>
            </a:solidFill>
            <a:prstDash val="solid"/>
            <a:round/>
            <a:headEnd type="none" w="med" len="med"/>
            <a:tailEnd type="none" w="med" len="med"/>
          </a:ln>
        </p:spPr>
      </p:cxnSp>
      <p:sp>
        <p:nvSpPr>
          <p:cNvPr id="28" name="Google Shape;2114;p77">
            <a:extLst>
              <a:ext uri="{FF2B5EF4-FFF2-40B4-BE49-F238E27FC236}">
                <a16:creationId xmlns:a16="http://schemas.microsoft.com/office/drawing/2014/main" id="{E2543EBF-3997-0DBD-EED1-F08E66DD9707}"/>
              </a:ext>
            </a:extLst>
          </p:cNvPr>
          <p:cNvSpPr/>
          <p:nvPr/>
        </p:nvSpPr>
        <p:spPr>
          <a:xfrm>
            <a:off x="7162217" y="1537035"/>
            <a:ext cx="215461" cy="271738"/>
          </a:xfrm>
          <a:custGeom>
            <a:avLst/>
            <a:gdLst/>
            <a:ahLst/>
            <a:cxnLst/>
            <a:rect l="l" t="t" r="r" b="b"/>
            <a:pathLst>
              <a:path w="7749" h="9773" extrusionOk="0">
                <a:moveTo>
                  <a:pt x="6985" y="6337"/>
                </a:moveTo>
                <a:lnTo>
                  <a:pt x="6985" y="1527"/>
                </a:lnTo>
                <a:cubicBezTo>
                  <a:pt x="6985" y="1106"/>
                  <a:pt x="6643" y="764"/>
                  <a:pt x="6222" y="764"/>
                </a:cubicBezTo>
                <a:lnTo>
                  <a:pt x="1528" y="764"/>
                </a:lnTo>
                <a:cubicBezTo>
                  <a:pt x="1106" y="764"/>
                  <a:pt x="764" y="1106"/>
                  <a:pt x="764" y="1527"/>
                </a:cubicBezTo>
                <a:lnTo>
                  <a:pt x="764" y="8246"/>
                </a:lnTo>
                <a:cubicBezTo>
                  <a:pt x="764" y="8669"/>
                  <a:pt x="1106" y="9009"/>
                  <a:pt x="1528" y="9009"/>
                </a:cubicBezTo>
                <a:lnTo>
                  <a:pt x="6222" y="9009"/>
                </a:lnTo>
                <a:cubicBezTo>
                  <a:pt x="6643" y="9009"/>
                  <a:pt x="6985" y="8669"/>
                  <a:pt x="6985" y="8246"/>
                </a:cubicBezTo>
                <a:cubicBezTo>
                  <a:pt x="6985" y="8037"/>
                  <a:pt x="7158" y="7864"/>
                  <a:pt x="7367" y="7864"/>
                </a:cubicBezTo>
                <a:cubicBezTo>
                  <a:pt x="7578" y="7864"/>
                  <a:pt x="7749" y="8037"/>
                  <a:pt x="7749" y="8246"/>
                </a:cubicBezTo>
                <a:cubicBezTo>
                  <a:pt x="7749" y="9089"/>
                  <a:pt x="7063" y="9773"/>
                  <a:pt x="6222" y="9773"/>
                </a:cubicBezTo>
                <a:lnTo>
                  <a:pt x="1528" y="9773"/>
                </a:lnTo>
                <a:cubicBezTo>
                  <a:pt x="686" y="9773"/>
                  <a:pt x="1" y="9089"/>
                  <a:pt x="1" y="8246"/>
                </a:cubicBezTo>
                <a:lnTo>
                  <a:pt x="1" y="1527"/>
                </a:lnTo>
                <a:cubicBezTo>
                  <a:pt x="1" y="686"/>
                  <a:pt x="686" y="0"/>
                  <a:pt x="1528" y="0"/>
                </a:cubicBezTo>
                <a:lnTo>
                  <a:pt x="6222" y="0"/>
                </a:lnTo>
                <a:cubicBezTo>
                  <a:pt x="7063" y="0"/>
                  <a:pt x="7749" y="686"/>
                  <a:pt x="7749" y="1527"/>
                </a:cubicBezTo>
                <a:lnTo>
                  <a:pt x="7749" y="6337"/>
                </a:lnTo>
                <a:cubicBezTo>
                  <a:pt x="7749" y="6548"/>
                  <a:pt x="7578" y="6719"/>
                  <a:pt x="7367" y="6719"/>
                </a:cubicBezTo>
                <a:cubicBezTo>
                  <a:pt x="7158" y="6719"/>
                  <a:pt x="6985" y="6549"/>
                  <a:pt x="6985" y="6337"/>
                </a:cubicBezTo>
                <a:close/>
                <a:moveTo>
                  <a:pt x="3169" y="3550"/>
                </a:moveTo>
                <a:cubicBezTo>
                  <a:pt x="3169" y="3234"/>
                  <a:pt x="2914" y="2978"/>
                  <a:pt x="2597" y="2978"/>
                </a:cubicBezTo>
                <a:cubicBezTo>
                  <a:pt x="2281" y="2978"/>
                  <a:pt x="2024" y="3234"/>
                  <a:pt x="2024" y="3550"/>
                </a:cubicBezTo>
                <a:cubicBezTo>
                  <a:pt x="2024" y="3868"/>
                  <a:pt x="2281" y="4123"/>
                  <a:pt x="2597" y="4123"/>
                </a:cubicBezTo>
                <a:cubicBezTo>
                  <a:pt x="2914" y="4123"/>
                  <a:pt x="3169" y="3868"/>
                  <a:pt x="3169" y="3550"/>
                </a:cubicBezTo>
                <a:close/>
                <a:moveTo>
                  <a:pt x="5116" y="6795"/>
                </a:moveTo>
                <a:cubicBezTo>
                  <a:pt x="5434" y="6795"/>
                  <a:pt x="5689" y="6540"/>
                  <a:pt x="5689" y="6223"/>
                </a:cubicBezTo>
                <a:cubicBezTo>
                  <a:pt x="5689" y="5906"/>
                  <a:pt x="5434" y="5650"/>
                  <a:pt x="5116" y="5650"/>
                </a:cubicBezTo>
                <a:cubicBezTo>
                  <a:pt x="4800" y="5650"/>
                  <a:pt x="4544" y="5906"/>
                  <a:pt x="4544" y="6223"/>
                </a:cubicBezTo>
                <a:cubicBezTo>
                  <a:pt x="4544" y="6540"/>
                  <a:pt x="4802" y="6795"/>
                  <a:pt x="5116" y="6795"/>
                </a:cubicBezTo>
                <a:close/>
                <a:moveTo>
                  <a:pt x="2354" y="6710"/>
                </a:moveTo>
                <a:cubicBezTo>
                  <a:pt x="2426" y="6769"/>
                  <a:pt x="2511" y="6798"/>
                  <a:pt x="2597" y="6798"/>
                </a:cubicBezTo>
                <a:cubicBezTo>
                  <a:pt x="2708" y="6798"/>
                  <a:pt x="2817" y="6749"/>
                  <a:pt x="2891" y="6658"/>
                </a:cubicBezTo>
                <a:lnTo>
                  <a:pt x="5411" y="3604"/>
                </a:lnTo>
                <a:cubicBezTo>
                  <a:pt x="5544" y="3442"/>
                  <a:pt x="5521" y="3202"/>
                  <a:pt x="5359" y="3066"/>
                </a:cubicBezTo>
                <a:cubicBezTo>
                  <a:pt x="5197" y="2930"/>
                  <a:pt x="4956" y="2955"/>
                  <a:pt x="4820" y="3118"/>
                </a:cubicBezTo>
                <a:lnTo>
                  <a:pt x="2300" y="6172"/>
                </a:lnTo>
                <a:cubicBezTo>
                  <a:pt x="2169" y="6334"/>
                  <a:pt x="2192" y="6574"/>
                  <a:pt x="2354" y="6710"/>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6;p64">
            <a:extLst>
              <a:ext uri="{FF2B5EF4-FFF2-40B4-BE49-F238E27FC236}">
                <a16:creationId xmlns:a16="http://schemas.microsoft.com/office/drawing/2014/main" id="{3E9D1515-C37E-A906-A83D-CA7C259B7D64}"/>
              </a:ext>
            </a:extLst>
          </p:cNvPr>
          <p:cNvSpPr txBox="1">
            <a:spLocks/>
          </p:cNvSpPr>
          <p:nvPr/>
        </p:nvSpPr>
        <p:spPr>
          <a:xfrm>
            <a:off x="687528" y="3825899"/>
            <a:ext cx="2305500"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 </a:t>
            </a:r>
            <a:r>
              <a:rPr lang="en" sz="1200" b="1">
                <a:solidFill>
                  <a:schemeClr val="bg1"/>
                </a:solidFill>
              </a:rPr>
              <a:t>security</a:t>
            </a:r>
          </a:p>
        </p:txBody>
      </p:sp>
      <p:sp>
        <p:nvSpPr>
          <p:cNvPr id="31" name="Google Shape;1736;p64">
            <a:extLst>
              <a:ext uri="{FF2B5EF4-FFF2-40B4-BE49-F238E27FC236}">
                <a16:creationId xmlns:a16="http://schemas.microsoft.com/office/drawing/2014/main" id="{CFB70ABB-CF0D-32CB-E899-E184E1C5AAE2}"/>
              </a:ext>
            </a:extLst>
          </p:cNvPr>
          <p:cNvSpPr txBox="1">
            <a:spLocks/>
          </p:cNvSpPr>
          <p:nvPr/>
        </p:nvSpPr>
        <p:spPr>
          <a:xfrm>
            <a:off x="3454108" y="3871359"/>
            <a:ext cx="2305500"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Works</a:t>
            </a:r>
            <a:r>
              <a:rPr lang="en" sz="1200" b="1">
                <a:solidFill>
                  <a:schemeClr val="bg1"/>
                </a:solidFill>
              </a:rPr>
              <a:t> on both </a:t>
            </a:r>
            <a:r>
              <a:rPr lang="en" sz="1200" b="1">
                <a:solidFill>
                  <a:schemeClr val="accent4"/>
                </a:solidFill>
              </a:rPr>
              <a:t>TCP/IP</a:t>
            </a:r>
            <a:r>
              <a:rPr lang="en" sz="1200" b="1">
                <a:solidFill>
                  <a:schemeClr val="bg1"/>
                </a:solidFill>
              </a:rPr>
              <a:t> and </a:t>
            </a:r>
            <a:r>
              <a:rPr lang="en" sz="1200" b="1">
                <a:solidFill>
                  <a:schemeClr val="accent4"/>
                </a:solidFill>
              </a:rPr>
              <a:t>non-TCP/IP</a:t>
            </a:r>
            <a:r>
              <a:rPr lang="en" sz="1200" b="1">
                <a:solidFill>
                  <a:schemeClr val="bg1"/>
                </a:solidFill>
              </a:rPr>
              <a:t> networks</a:t>
            </a:r>
          </a:p>
        </p:txBody>
      </p:sp>
      <p:sp>
        <p:nvSpPr>
          <p:cNvPr id="32" name="Google Shape;1736;p64">
            <a:extLst>
              <a:ext uri="{FF2B5EF4-FFF2-40B4-BE49-F238E27FC236}">
                <a16:creationId xmlns:a16="http://schemas.microsoft.com/office/drawing/2014/main" id="{A2181D81-BAB6-C085-93CA-27EAD6DEF64C}"/>
              </a:ext>
            </a:extLst>
          </p:cNvPr>
          <p:cNvSpPr txBox="1">
            <a:spLocks/>
          </p:cNvSpPr>
          <p:nvPr/>
        </p:nvSpPr>
        <p:spPr>
          <a:xfrm>
            <a:off x="6181721" y="3871359"/>
            <a:ext cx="2305500"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Ensure </a:t>
            </a:r>
            <a:r>
              <a:rPr lang="en" sz="1200" b="1">
                <a:solidFill>
                  <a:schemeClr val="bg1"/>
                </a:solidFill>
              </a:rPr>
              <a:t>message delivery</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6" name="Google Shape;1736;p64"/>
          <p:cNvSpPr txBox="1">
            <a:spLocks noGrp="1"/>
          </p:cNvSpPr>
          <p:nvPr>
            <p:ph type="subTitle" idx="1"/>
          </p:nvPr>
        </p:nvSpPr>
        <p:spPr>
          <a:xfrm>
            <a:off x="1414892" y="2150365"/>
            <a:ext cx="2305500" cy="407400"/>
          </a:xfrm>
          <a:prstGeom prst="rect">
            <a:avLst/>
          </a:prstGeom>
        </p:spPr>
        <p:txBody>
          <a:bodyPr spcFirstLastPara="1" wrap="square" lIns="91425" tIns="91425" rIns="91425" bIns="91425" anchor="t" anchorCtr="0">
            <a:noAutofit/>
          </a:bodyPr>
          <a:lstStyle/>
          <a:p>
            <a:pPr marL="0" indent="0"/>
            <a:r>
              <a:rPr lang="en" sz="1200" b="1">
                <a:solidFill>
                  <a:schemeClr val="accent4"/>
                </a:solidFill>
              </a:rPr>
              <a:t>MQTT </a:t>
            </a:r>
            <a:r>
              <a:rPr lang="en" sz="1200" b="1">
                <a:solidFill>
                  <a:schemeClr val="bg1"/>
                </a:solidFill>
              </a:rPr>
              <a:t>uses TCP</a:t>
            </a:r>
            <a:r>
              <a:rPr lang="en" sz="1200" b="1">
                <a:solidFill>
                  <a:schemeClr val="accent4"/>
                </a:solidFill>
              </a:rPr>
              <a:t> </a:t>
            </a:r>
            <a:r>
              <a:rPr lang="en" sz="1200" b="1"/>
              <a:t> protocol</a:t>
            </a:r>
          </a:p>
        </p:txBody>
      </p:sp>
      <p:sp>
        <p:nvSpPr>
          <p:cNvPr id="1745" name="Google Shape;1745;p64"/>
          <p:cNvSpPr txBox="1">
            <a:spLocks noGrp="1"/>
          </p:cNvSpPr>
          <p:nvPr>
            <p:ph type="title" idx="13"/>
          </p:nvPr>
        </p:nvSpPr>
        <p:spPr>
          <a:xfrm>
            <a:off x="720000" y="540000"/>
            <a:ext cx="7704000" cy="634500"/>
          </a:xfrm>
          <a:prstGeom prst="rect">
            <a:avLst/>
          </a:prstGeom>
        </p:spPr>
        <p:txBody>
          <a:bodyPr spcFirstLastPara="1" wrap="square" lIns="91425" tIns="91425" rIns="91425" bIns="91425" anchor="t" anchorCtr="0">
            <a:noAutofit/>
          </a:bodyPr>
          <a:lstStyle/>
          <a:p>
            <a:r>
              <a:rPr lang="en">
                <a:solidFill>
                  <a:schemeClr val="accent4"/>
                </a:solidFill>
              </a:rPr>
              <a:t>DISADVANTAGES </a:t>
            </a:r>
            <a:r>
              <a:rPr lang="en">
                <a:solidFill>
                  <a:schemeClr val="bg1"/>
                </a:solidFill>
              </a:rPr>
              <a:t>OF </a:t>
            </a:r>
            <a:r>
              <a:rPr lang="en"/>
              <a:t>MQTT</a:t>
            </a:r>
            <a:endParaRPr lang="en-US"/>
          </a:p>
          <a:p>
            <a:endParaRPr lang="en"/>
          </a:p>
        </p:txBody>
      </p:sp>
      <p:sp>
        <p:nvSpPr>
          <p:cNvPr id="1746" name="Google Shape;1746;p64"/>
          <p:cNvSpPr/>
          <p:nvPr/>
        </p:nvSpPr>
        <p:spPr>
          <a:xfrm>
            <a:off x="6086226" y="3187060"/>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7" name="Google Shape;1747;p64"/>
          <p:cNvCxnSpPr>
            <a:cxnSpLocks/>
          </p:cNvCxnSpPr>
          <p:nvPr/>
        </p:nvCxnSpPr>
        <p:spPr>
          <a:xfrm>
            <a:off x="6403476" y="3821560"/>
            <a:ext cx="0" cy="133500"/>
          </a:xfrm>
          <a:prstGeom prst="straightConnector1">
            <a:avLst/>
          </a:prstGeom>
          <a:noFill/>
          <a:ln w="9525" cap="flat" cmpd="sng">
            <a:solidFill>
              <a:schemeClr val="accent4"/>
            </a:solidFill>
            <a:prstDash val="solid"/>
            <a:round/>
            <a:headEnd type="none" w="med" len="med"/>
            <a:tailEnd type="none" w="med" len="med"/>
          </a:ln>
        </p:spPr>
      </p:cxnSp>
      <p:sp>
        <p:nvSpPr>
          <p:cNvPr id="1748" name="Google Shape;1748;p64"/>
          <p:cNvSpPr/>
          <p:nvPr/>
        </p:nvSpPr>
        <p:spPr>
          <a:xfrm>
            <a:off x="2250380" y="1401122"/>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9" name="Google Shape;1749;p64"/>
          <p:cNvCxnSpPr>
            <a:cxnSpLocks/>
          </p:cNvCxnSpPr>
          <p:nvPr/>
        </p:nvCxnSpPr>
        <p:spPr>
          <a:xfrm>
            <a:off x="2567630" y="2035622"/>
            <a:ext cx="0" cy="133500"/>
          </a:xfrm>
          <a:prstGeom prst="straightConnector1">
            <a:avLst/>
          </a:prstGeom>
          <a:noFill/>
          <a:ln w="9525" cap="flat" cmpd="sng">
            <a:solidFill>
              <a:schemeClr val="accent4"/>
            </a:solidFill>
            <a:prstDash val="solid"/>
            <a:round/>
            <a:headEnd type="none" w="med" len="med"/>
            <a:tailEnd type="none" w="med" len="med"/>
          </a:ln>
        </p:spPr>
      </p:cxnSp>
      <p:sp>
        <p:nvSpPr>
          <p:cNvPr id="1752" name="Google Shape;1752;p64"/>
          <p:cNvSpPr/>
          <p:nvPr/>
        </p:nvSpPr>
        <p:spPr>
          <a:xfrm>
            <a:off x="6060158" y="1472573"/>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3" name="Google Shape;1753;p64"/>
          <p:cNvCxnSpPr>
            <a:cxnSpLocks/>
          </p:cNvCxnSpPr>
          <p:nvPr/>
        </p:nvCxnSpPr>
        <p:spPr>
          <a:xfrm>
            <a:off x="6377408" y="2107073"/>
            <a:ext cx="0" cy="133500"/>
          </a:xfrm>
          <a:prstGeom prst="straightConnector1">
            <a:avLst/>
          </a:prstGeom>
          <a:noFill/>
          <a:ln w="9525" cap="flat" cmpd="sng">
            <a:solidFill>
              <a:schemeClr val="accent4"/>
            </a:solidFill>
            <a:prstDash val="solid"/>
            <a:round/>
            <a:headEnd type="none" w="med" len="med"/>
            <a:tailEnd type="none" w="med" len="med"/>
          </a:ln>
        </p:spPr>
      </p:cxnSp>
      <p:sp>
        <p:nvSpPr>
          <p:cNvPr id="1754" name="Google Shape;1754;p64"/>
          <p:cNvSpPr/>
          <p:nvPr/>
        </p:nvSpPr>
        <p:spPr>
          <a:xfrm>
            <a:off x="2219630" y="3193567"/>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5" name="Google Shape;1755;p64"/>
          <p:cNvCxnSpPr>
            <a:cxnSpLocks/>
          </p:cNvCxnSpPr>
          <p:nvPr/>
        </p:nvCxnSpPr>
        <p:spPr>
          <a:xfrm>
            <a:off x="2536880" y="3828067"/>
            <a:ext cx="0" cy="133500"/>
          </a:xfrm>
          <a:prstGeom prst="straightConnector1">
            <a:avLst/>
          </a:prstGeom>
          <a:noFill/>
          <a:ln w="9525" cap="flat" cmpd="sng">
            <a:solidFill>
              <a:schemeClr val="accent4"/>
            </a:solidFill>
            <a:prstDash val="solid"/>
            <a:round/>
            <a:headEnd type="none" w="med" len="med"/>
            <a:tailEnd type="none" w="med" len="med"/>
          </a:ln>
        </p:spPr>
      </p:cxnSp>
      <p:sp>
        <p:nvSpPr>
          <p:cNvPr id="1757" name="Google Shape;1757;p64"/>
          <p:cNvSpPr/>
          <p:nvPr/>
        </p:nvSpPr>
        <p:spPr>
          <a:xfrm>
            <a:off x="6264045" y="3364844"/>
            <a:ext cx="278881" cy="278911"/>
          </a:xfrm>
          <a:custGeom>
            <a:avLst/>
            <a:gdLst/>
            <a:ahLst/>
            <a:cxnLst/>
            <a:rect l="l" t="t" r="r" b="b"/>
            <a:pathLst>
              <a:path w="9310" h="9311" extrusionOk="0">
                <a:moveTo>
                  <a:pt x="6437" y="7856"/>
                </a:moveTo>
                <a:cubicBezTo>
                  <a:pt x="6437" y="8657"/>
                  <a:pt x="5784" y="9310"/>
                  <a:pt x="4982" y="9310"/>
                </a:cubicBezTo>
                <a:lnTo>
                  <a:pt x="1455" y="9310"/>
                </a:lnTo>
                <a:cubicBezTo>
                  <a:pt x="653" y="9310"/>
                  <a:pt x="0" y="8657"/>
                  <a:pt x="0" y="7856"/>
                </a:cubicBezTo>
                <a:lnTo>
                  <a:pt x="0" y="1455"/>
                </a:lnTo>
                <a:cubicBezTo>
                  <a:pt x="0" y="654"/>
                  <a:pt x="653" y="1"/>
                  <a:pt x="1455" y="1"/>
                </a:cubicBezTo>
                <a:lnTo>
                  <a:pt x="4982" y="1"/>
                </a:lnTo>
                <a:cubicBezTo>
                  <a:pt x="5784" y="1"/>
                  <a:pt x="6437" y="654"/>
                  <a:pt x="6437" y="1455"/>
                </a:cubicBezTo>
                <a:cubicBezTo>
                  <a:pt x="6437" y="1655"/>
                  <a:pt x="6272" y="1819"/>
                  <a:pt x="6073" y="1819"/>
                </a:cubicBezTo>
                <a:cubicBezTo>
                  <a:pt x="5872" y="1819"/>
                  <a:pt x="5709" y="1655"/>
                  <a:pt x="5709" y="1455"/>
                </a:cubicBezTo>
                <a:cubicBezTo>
                  <a:pt x="5709" y="1054"/>
                  <a:pt x="5384" y="728"/>
                  <a:pt x="4982" y="728"/>
                </a:cubicBezTo>
                <a:lnTo>
                  <a:pt x="1455" y="728"/>
                </a:lnTo>
                <a:cubicBezTo>
                  <a:pt x="1053" y="728"/>
                  <a:pt x="727" y="1054"/>
                  <a:pt x="727" y="1455"/>
                </a:cubicBezTo>
                <a:lnTo>
                  <a:pt x="727" y="7856"/>
                </a:lnTo>
                <a:cubicBezTo>
                  <a:pt x="727" y="8257"/>
                  <a:pt x="1053" y="8583"/>
                  <a:pt x="1455" y="8583"/>
                </a:cubicBezTo>
                <a:lnTo>
                  <a:pt x="4982" y="8583"/>
                </a:lnTo>
                <a:cubicBezTo>
                  <a:pt x="5384" y="8583"/>
                  <a:pt x="5709" y="8257"/>
                  <a:pt x="5709" y="7856"/>
                </a:cubicBezTo>
                <a:cubicBezTo>
                  <a:pt x="5709" y="7655"/>
                  <a:pt x="5872" y="7492"/>
                  <a:pt x="6073" y="7492"/>
                </a:cubicBezTo>
                <a:cubicBezTo>
                  <a:pt x="6272" y="7492"/>
                  <a:pt x="6437" y="7655"/>
                  <a:pt x="6437" y="7856"/>
                </a:cubicBezTo>
                <a:close/>
                <a:moveTo>
                  <a:pt x="2854" y="7293"/>
                </a:moveTo>
                <a:cubicBezTo>
                  <a:pt x="2655" y="7293"/>
                  <a:pt x="2490" y="7457"/>
                  <a:pt x="2490" y="7656"/>
                </a:cubicBezTo>
                <a:cubicBezTo>
                  <a:pt x="2490" y="7857"/>
                  <a:pt x="2655" y="8020"/>
                  <a:pt x="2854" y="8020"/>
                </a:cubicBezTo>
                <a:lnTo>
                  <a:pt x="3581" y="8020"/>
                </a:lnTo>
                <a:cubicBezTo>
                  <a:pt x="3782" y="8020"/>
                  <a:pt x="3945" y="7857"/>
                  <a:pt x="3945" y="7656"/>
                </a:cubicBezTo>
                <a:cubicBezTo>
                  <a:pt x="3945" y="7457"/>
                  <a:pt x="3782" y="7293"/>
                  <a:pt x="3581" y="7293"/>
                </a:cubicBezTo>
                <a:close/>
                <a:moveTo>
                  <a:pt x="9310" y="3400"/>
                </a:moveTo>
                <a:lnTo>
                  <a:pt x="9310" y="4787"/>
                </a:lnTo>
                <a:cubicBezTo>
                  <a:pt x="9310" y="5355"/>
                  <a:pt x="9084" y="5936"/>
                  <a:pt x="8693" y="6379"/>
                </a:cubicBezTo>
                <a:cubicBezTo>
                  <a:pt x="8275" y="6852"/>
                  <a:pt x="7727" y="7114"/>
                  <a:pt x="7152" y="7114"/>
                </a:cubicBezTo>
                <a:lnTo>
                  <a:pt x="7103" y="7114"/>
                </a:lnTo>
                <a:cubicBezTo>
                  <a:pt x="6528" y="7114"/>
                  <a:pt x="5981" y="6853"/>
                  <a:pt x="5564" y="6379"/>
                </a:cubicBezTo>
                <a:cubicBezTo>
                  <a:pt x="5173" y="5936"/>
                  <a:pt x="4947" y="5355"/>
                  <a:pt x="4947" y="4787"/>
                </a:cubicBezTo>
                <a:lnTo>
                  <a:pt x="4947" y="3400"/>
                </a:lnTo>
                <a:cubicBezTo>
                  <a:pt x="4947" y="3258"/>
                  <a:pt x="5030" y="3128"/>
                  <a:pt x="5161" y="3069"/>
                </a:cubicBezTo>
                <a:lnTo>
                  <a:pt x="6947" y="2270"/>
                </a:lnTo>
                <a:cubicBezTo>
                  <a:pt x="7005" y="2242"/>
                  <a:pt x="7069" y="2234"/>
                  <a:pt x="7129" y="2239"/>
                </a:cubicBezTo>
                <a:cubicBezTo>
                  <a:pt x="7189" y="2234"/>
                  <a:pt x="7251" y="2242"/>
                  <a:pt x="7311" y="2270"/>
                </a:cubicBezTo>
                <a:lnTo>
                  <a:pt x="9096" y="3069"/>
                </a:lnTo>
                <a:cubicBezTo>
                  <a:pt x="9225" y="3128"/>
                  <a:pt x="9310" y="3256"/>
                  <a:pt x="9310" y="3400"/>
                </a:cubicBezTo>
                <a:close/>
                <a:moveTo>
                  <a:pt x="8582" y="3637"/>
                </a:moveTo>
                <a:lnTo>
                  <a:pt x="7128" y="2989"/>
                </a:lnTo>
                <a:lnTo>
                  <a:pt x="5673" y="3637"/>
                </a:lnTo>
                <a:lnTo>
                  <a:pt x="5673" y="4787"/>
                </a:lnTo>
                <a:cubicBezTo>
                  <a:pt x="5673" y="5541"/>
                  <a:pt x="6284" y="6387"/>
                  <a:pt x="7104" y="6387"/>
                </a:cubicBezTo>
                <a:lnTo>
                  <a:pt x="7152" y="6387"/>
                </a:lnTo>
                <a:cubicBezTo>
                  <a:pt x="7971" y="6387"/>
                  <a:pt x="8582" y="5543"/>
                  <a:pt x="8582" y="4787"/>
                </a:cubicBezTo>
                <a:close/>
                <a:moveTo>
                  <a:pt x="4199" y="4692"/>
                </a:moveTo>
                <a:lnTo>
                  <a:pt x="4199" y="4546"/>
                </a:lnTo>
                <a:cubicBezTo>
                  <a:pt x="4199" y="4084"/>
                  <a:pt x="3821" y="3710"/>
                  <a:pt x="3356" y="3710"/>
                </a:cubicBezTo>
                <a:lnTo>
                  <a:pt x="3114" y="3710"/>
                </a:lnTo>
                <a:cubicBezTo>
                  <a:pt x="3053" y="3710"/>
                  <a:pt x="2999" y="3652"/>
                  <a:pt x="2999" y="3585"/>
                </a:cubicBezTo>
                <a:lnTo>
                  <a:pt x="2999" y="3570"/>
                </a:lnTo>
                <a:cubicBezTo>
                  <a:pt x="2999" y="3506"/>
                  <a:pt x="3049" y="3457"/>
                  <a:pt x="3114" y="3457"/>
                </a:cubicBezTo>
                <a:lnTo>
                  <a:pt x="3564" y="3457"/>
                </a:lnTo>
                <a:cubicBezTo>
                  <a:pt x="3763" y="3457"/>
                  <a:pt x="3927" y="3294"/>
                  <a:pt x="3927" y="3093"/>
                </a:cubicBezTo>
                <a:cubicBezTo>
                  <a:pt x="3927" y="2894"/>
                  <a:pt x="3763" y="2730"/>
                  <a:pt x="3564" y="2730"/>
                </a:cubicBezTo>
                <a:lnTo>
                  <a:pt x="3564" y="2676"/>
                </a:lnTo>
                <a:cubicBezTo>
                  <a:pt x="3564" y="2475"/>
                  <a:pt x="3399" y="2312"/>
                  <a:pt x="3200" y="2312"/>
                </a:cubicBezTo>
                <a:cubicBezTo>
                  <a:pt x="2999" y="2312"/>
                  <a:pt x="2837" y="2475"/>
                  <a:pt x="2837" y="2676"/>
                </a:cubicBezTo>
                <a:lnTo>
                  <a:pt x="2837" y="2778"/>
                </a:lnTo>
                <a:cubicBezTo>
                  <a:pt x="2509" y="2891"/>
                  <a:pt x="2272" y="3202"/>
                  <a:pt x="2272" y="3570"/>
                </a:cubicBezTo>
                <a:lnTo>
                  <a:pt x="2272" y="3585"/>
                </a:lnTo>
                <a:cubicBezTo>
                  <a:pt x="2272" y="4055"/>
                  <a:pt x="2650" y="4437"/>
                  <a:pt x="3114" y="4437"/>
                </a:cubicBezTo>
                <a:lnTo>
                  <a:pt x="3356" y="4437"/>
                </a:lnTo>
                <a:cubicBezTo>
                  <a:pt x="3421" y="4437"/>
                  <a:pt x="3472" y="4484"/>
                  <a:pt x="3472" y="4546"/>
                </a:cubicBezTo>
                <a:lnTo>
                  <a:pt x="3472" y="4692"/>
                </a:lnTo>
                <a:cubicBezTo>
                  <a:pt x="3472" y="4756"/>
                  <a:pt x="3421" y="4803"/>
                  <a:pt x="3356" y="4803"/>
                </a:cubicBezTo>
                <a:lnTo>
                  <a:pt x="2618" y="4803"/>
                </a:lnTo>
                <a:cubicBezTo>
                  <a:pt x="2418" y="4803"/>
                  <a:pt x="2255" y="4967"/>
                  <a:pt x="2255" y="5166"/>
                </a:cubicBezTo>
                <a:cubicBezTo>
                  <a:pt x="2255" y="5367"/>
                  <a:pt x="2418" y="5530"/>
                  <a:pt x="2618" y="5530"/>
                </a:cubicBezTo>
                <a:lnTo>
                  <a:pt x="2837" y="5530"/>
                </a:lnTo>
                <a:lnTo>
                  <a:pt x="2837" y="5566"/>
                </a:lnTo>
                <a:cubicBezTo>
                  <a:pt x="2837" y="5767"/>
                  <a:pt x="2999" y="5930"/>
                  <a:pt x="3200" y="5930"/>
                </a:cubicBezTo>
                <a:cubicBezTo>
                  <a:pt x="3399" y="5930"/>
                  <a:pt x="3564" y="5767"/>
                  <a:pt x="3564" y="5566"/>
                </a:cubicBezTo>
                <a:lnTo>
                  <a:pt x="3564" y="5505"/>
                </a:lnTo>
                <a:cubicBezTo>
                  <a:pt x="3929" y="5413"/>
                  <a:pt x="4199" y="5083"/>
                  <a:pt x="4199" y="46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6237707" y="1664320"/>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2428141" y="1603002"/>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6;p64">
            <a:extLst>
              <a:ext uri="{FF2B5EF4-FFF2-40B4-BE49-F238E27FC236}">
                <a16:creationId xmlns:a16="http://schemas.microsoft.com/office/drawing/2014/main" id="{81FDAF48-C1D5-358D-AFA3-6D7E9DEF6F3C}"/>
              </a:ext>
            </a:extLst>
          </p:cNvPr>
          <p:cNvSpPr txBox="1">
            <a:spLocks/>
          </p:cNvSpPr>
          <p:nvPr/>
        </p:nvSpPr>
        <p:spPr>
          <a:xfrm>
            <a:off x="5129642" y="2221803"/>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 </a:t>
            </a:r>
            <a:r>
              <a:rPr lang="en" sz="1200" b="1"/>
              <a:t>isn't easy to implement</a:t>
            </a:r>
          </a:p>
        </p:txBody>
      </p:sp>
      <p:sp>
        <p:nvSpPr>
          <p:cNvPr id="15" name="Google Shape;1736;p64">
            <a:extLst>
              <a:ext uri="{FF2B5EF4-FFF2-40B4-BE49-F238E27FC236}">
                <a16:creationId xmlns:a16="http://schemas.microsoft.com/office/drawing/2014/main" id="{EC456176-FCD8-8F55-A4E3-32F110166FAD}"/>
              </a:ext>
            </a:extLst>
          </p:cNvPr>
          <p:cNvSpPr txBox="1">
            <a:spLocks/>
          </p:cNvSpPr>
          <p:nvPr/>
        </p:nvSpPr>
        <p:spPr>
          <a:xfrm>
            <a:off x="1580281" y="3932839"/>
            <a:ext cx="1915841" cy="4138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 </a:t>
            </a:r>
            <a:r>
              <a:rPr lang="en" sz="1200" b="1"/>
              <a:t>doesn't support flow control</a:t>
            </a:r>
            <a:endParaRPr lang="en" sz="1200" b="1">
              <a:solidFill>
                <a:srgbClr val="F3F3F3"/>
              </a:solidFill>
            </a:endParaRPr>
          </a:p>
        </p:txBody>
      </p:sp>
      <p:sp>
        <p:nvSpPr>
          <p:cNvPr id="28" name="Google Shape;2114;p77">
            <a:extLst>
              <a:ext uri="{FF2B5EF4-FFF2-40B4-BE49-F238E27FC236}">
                <a16:creationId xmlns:a16="http://schemas.microsoft.com/office/drawing/2014/main" id="{E2543EBF-3997-0DBD-EED1-F08E66DD9707}"/>
              </a:ext>
            </a:extLst>
          </p:cNvPr>
          <p:cNvSpPr/>
          <p:nvPr/>
        </p:nvSpPr>
        <p:spPr>
          <a:xfrm>
            <a:off x="2427859" y="3374927"/>
            <a:ext cx="215461" cy="271738"/>
          </a:xfrm>
          <a:custGeom>
            <a:avLst/>
            <a:gdLst/>
            <a:ahLst/>
            <a:cxnLst/>
            <a:rect l="l" t="t" r="r" b="b"/>
            <a:pathLst>
              <a:path w="7749" h="9773" extrusionOk="0">
                <a:moveTo>
                  <a:pt x="6985" y="6337"/>
                </a:moveTo>
                <a:lnTo>
                  <a:pt x="6985" y="1527"/>
                </a:lnTo>
                <a:cubicBezTo>
                  <a:pt x="6985" y="1106"/>
                  <a:pt x="6643" y="764"/>
                  <a:pt x="6222" y="764"/>
                </a:cubicBezTo>
                <a:lnTo>
                  <a:pt x="1528" y="764"/>
                </a:lnTo>
                <a:cubicBezTo>
                  <a:pt x="1106" y="764"/>
                  <a:pt x="764" y="1106"/>
                  <a:pt x="764" y="1527"/>
                </a:cubicBezTo>
                <a:lnTo>
                  <a:pt x="764" y="8246"/>
                </a:lnTo>
                <a:cubicBezTo>
                  <a:pt x="764" y="8669"/>
                  <a:pt x="1106" y="9009"/>
                  <a:pt x="1528" y="9009"/>
                </a:cubicBezTo>
                <a:lnTo>
                  <a:pt x="6222" y="9009"/>
                </a:lnTo>
                <a:cubicBezTo>
                  <a:pt x="6643" y="9009"/>
                  <a:pt x="6985" y="8669"/>
                  <a:pt x="6985" y="8246"/>
                </a:cubicBezTo>
                <a:cubicBezTo>
                  <a:pt x="6985" y="8037"/>
                  <a:pt x="7158" y="7864"/>
                  <a:pt x="7367" y="7864"/>
                </a:cubicBezTo>
                <a:cubicBezTo>
                  <a:pt x="7578" y="7864"/>
                  <a:pt x="7749" y="8037"/>
                  <a:pt x="7749" y="8246"/>
                </a:cubicBezTo>
                <a:cubicBezTo>
                  <a:pt x="7749" y="9089"/>
                  <a:pt x="7063" y="9773"/>
                  <a:pt x="6222" y="9773"/>
                </a:cubicBezTo>
                <a:lnTo>
                  <a:pt x="1528" y="9773"/>
                </a:lnTo>
                <a:cubicBezTo>
                  <a:pt x="686" y="9773"/>
                  <a:pt x="1" y="9089"/>
                  <a:pt x="1" y="8246"/>
                </a:cubicBezTo>
                <a:lnTo>
                  <a:pt x="1" y="1527"/>
                </a:lnTo>
                <a:cubicBezTo>
                  <a:pt x="1" y="686"/>
                  <a:pt x="686" y="0"/>
                  <a:pt x="1528" y="0"/>
                </a:cubicBezTo>
                <a:lnTo>
                  <a:pt x="6222" y="0"/>
                </a:lnTo>
                <a:cubicBezTo>
                  <a:pt x="7063" y="0"/>
                  <a:pt x="7749" y="686"/>
                  <a:pt x="7749" y="1527"/>
                </a:cubicBezTo>
                <a:lnTo>
                  <a:pt x="7749" y="6337"/>
                </a:lnTo>
                <a:cubicBezTo>
                  <a:pt x="7749" y="6548"/>
                  <a:pt x="7578" y="6719"/>
                  <a:pt x="7367" y="6719"/>
                </a:cubicBezTo>
                <a:cubicBezTo>
                  <a:pt x="7158" y="6719"/>
                  <a:pt x="6985" y="6549"/>
                  <a:pt x="6985" y="6337"/>
                </a:cubicBezTo>
                <a:close/>
                <a:moveTo>
                  <a:pt x="3169" y="3550"/>
                </a:moveTo>
                <a:cubicBezTo>
                  <a:pt x="3169" y="3234"/>
                  <a:pt x="2914" y="2978"/>
                  <a:pt x="2597" y="2978"/>
                </a:cubicBezTo>
                <a:cubicBezTo>
                  <a:pt x="2281" y="2978"/>
                  <a:pt x="2024" y="3234"/>
                  <a:pt x="2024" y="3550"/>
                </a:cubicBezTo>
                <a:cubicBezTo>
                  <a:pt x="2024" y="3868"/>
                  <a:pt x="2281" y="4123"/>
                  <a:pt x="2597" y="4123"/>
                </a:cubicBezTo>
                <a:cubicBezTo>
                  <a:pt x="2914" y="4123"/>
                  <a:pt x="3169" y="3868"/>
                  <a:pt x="3169" y="3550"/>
                </a:cubicBezTo>
                <a:close/>
                <a:moveTo>
                  <a:pt x="5116" y="6795"/>
                </a:moveTo>
                <a:cubicBezTo>
                  <a:pt x="5434" y="6795"/>
                  <a:pt x="5689" y="6540"/>
                  <a:pt x="5689" y="6223"/>
                </a:cubicBezTo>
                <a:cubicBezTo>
                  <a:pt x="5689" y="5906"/>
                  <a:pt x="5434" y="5650"/>
                  <a:pt x="5116" y="5650"/>
                </a:cubicBezTo>
                <a:cubicBezTo>
                  <a:pt x="4800" y="5650"/>
                  <a:pt x="4544" y="5906"/>
                  <a:pt x="4544" y="6223"/>
                </a:cubicBezTo>
                <a:cubicBezTo>
                  <a:pt x="4544" y="6540"/>
                  <a:pt x="4802" y="6795"/>
                  <a:pt x="5116" y="6795"/>
                </a:cubicBezTo>
                <a:close/>
                <a:moveTo>
                  <a:pt x="2354" y="6710"/>
                </a:moveTo>
                <a:cubicBezTo>
                  <a:pt x="2426" y="6769"/>
                  <a:pt x="2511" y="6798"/>
                  <a:pt x="2597" y="6798"/>
                </a:cubicBezTo>
                <a:cubicBezTo>
                  <a:pt x="2708" y="6798"/>
                  <a:pt x="2817" y="6749"/>
                  <a:pt x="2891" y="6658"/>
                </a:cubicBezTo>
                <a:lnTo>
                  <a:pt x="5411" y="3604"/>
                </a:lnTo>
                <a:cubicBezTo>
                  <a:pt x="5544" y="3442"/>
                  <a:pt x="5521" y="3202"/>
                  <a:pt x="5359" y="3066"/>
                </a:cubicBezTo>
                <a:cubicBezTo>
                  <a:pt x="5197" y="2930"/>
                  <a:pt x="4956" y="2955"/>
                  <a:pt x="4820" y="3118"/>
                </a:cubicBezTo>
                <a:lnTo>
                  <a:pt x="2300" y="6172"/>
                </a:lnTo>
                <a:cubicBezTo>
                  <a:pt x="2169" y="6334"/>
                  <a:pt x="2192" y="6574"/>
                  <a:pt x="2354" y="6710"/>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6;p64">
            <a:extLst>
              <a:ext uri="{FF2B5EF4-FFF2-40B4-BE49-F238E27FC236}">
                <a16:creationId xmlns:a16="http://schemas.microsoft.com/office/drawing/2014/main" id="{3E9D1515-C37E-A906-A83D-CA7C259B7D64}"/>
              </a:ext>
            </a:extLst>
          </p:cNvPr>
          <p:cNvSpPr txBox="1">
            <a:spLocks/>
          </p:cNvSpPr>
          <p:nvPr/>
        </p:nvSpPr>
        <p:spPr>
          <a:xfrm>
            <a:off x="5428380" y="3916820"/>
            <a:ext cx="193532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bg1"/>
                </a:solidFill>
              </a:rPr>
              <a:t>Centralized </a:t>
            </a:r>
            <a:r>
              <a:rPr lang="en" sz="1200" b="1">
                <a:solidFill>
                  <a:schemeClr val="accent4"/>
                </a:solidFill>
              </a:rPr>
              <a:t>broker </a:t>
            </a:r>
            <a:r>
              <a:rPr lang="en" sz="1200" b="1">
                <a:solidFill>
                  <a:schemeClr val="bg1"/>
                </a:solidFill>
              </a:rPr>
              <a:t>can limit scale</a:t>
            </a:r>
            <a:endParaRPr lang="en-US">
              <a:solidFill>
                <a:schemeClr val="bg1"/>
              </a:solidFill>
            </a:endParaRPr>
          </a:p>
        </p:txBody>
      </p:sp>
    </p:spTree>
    <p:extLst>
      <p:ext uri="{BB962C8B-B14F-4D97-AF65-F5344CB8AC3E}">
        <p14:creationId xmlns:p14="http://schemas.microsoft.com/office/powerpoint/2010/main" val="90198895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66"/>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r>
              <a:rPr lang="en">
                <a:solidFill>
                  <a:schemeClr val="accent4"/>
                </a:solidFill>
              </a:rPr>
              <a:t>MQTT </a:t>
            </a:r>
            <a:r>
              <a:rPr lang="en">
                <a:solidFill>
                  <a:schemeClr val="bg1"/>
                </a:solidFill>
              </a:rPr>
              <a:t>WITH </a:t>
            </a:r>
            <a:r>
              <a:rPr lang="en">
                <a:solidFill>
                  <a:schemeClr val="accent4"/>
                </a:solidFill>
              </a:rPr>
              <a:t>HTTP</a:t>
            </a:r>
          </a:p>
        </p:txBody>
      </p:sp>
      <p:sp>
        <p:nvSpPr>
          <p:cNvPr id="43" name="Google Shape;1736;p64">
            <a:extLst>
              <a:ext uri="{FF2B5EF4-FFF2-40B4-BE49-F238E27FC236}">
                <a16:creationId xmlns:a16="http://schemas.microsoft.com/office/drawing/2014/main" id="{3D825666-70E5-D369-9BD2-66DF5F48F0C9}"/>
              </a:ext>
            </a:extLst>
          </p:cNvPr>
          <p:cNvSpPr txBox="1">
            <a:spLocks noGrp="1"/>
          </p:cNvSpPr>
          <p:nvPr>
            <p:ph type="subTitle" idx="1"/>
          </p:nvPr>
        </p:nvSpPr>
        <p:spPr>
          <a:xfrm>
            <a:off x="2258046" y="2340072"/>
            <a:ext cx="2305500" cy="407400"/>
          </a:xfrm>
          <a:prstGeom prst="rect">
            <a:avLst/>
          </a:prstGeom>
        </p:spPr>
        <p:txBody>
          <a:bodyPr spcFirstLastPara="1" wrap="square" lIns="91425" tIns="91425" rIns="91425" bIns="91425" anchor="t" anchorCtr="0">
            <a:noAutofit/>
          </a:bodyPr>
          <a:lstStyle/>
          <a:p>
            <a:pPr marL="0" indent="0"/>
            <a:r>
              <a:rPr lang="en" sz="1200" b="1"/>
              <a:t>Architecture</a:t>
            </a:r>
            <a:endParaRPr lang="en-US" b="1"/>
          </a:p>
        </p:txBody>
      </p:sp>
      <p:sp>
        <p:nvSpPr>
          <p:cNvPr id="49" name="Google Shape;1748;p64">
            <a:extLst>
              <a:ext uri="{FF2B5EF4-FFF2-40B4-BE49-F238E27FC236}">
                <a16:creationId xmlns:a16="http://schemas.microsoft.com/office/drawing/2014/main" id="{1090BD07-18EC-DFDE-7B50-486EBDFFFC2B}"/>
              </a:ext>
            </a:extLst>
          </p:cNvPr>
          <p:cNvSpPr/>
          <p:nvPr/>
        </p:nvSpPr>
        <p:spPr>
          <a:xfrm>
            <a:off x="3093534" y="159082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52;p64">
            <a:extLst>
              <a:ext uri="{FF2B5EF4-FFF2-40B4-BE49-F238E27FC236}">
                <a16:creationId xmlns:a16="http://schemas.microsoft.com/office/drawing/2014/main" id="{6AF1FE60-B973-70B5-6301-A4048EA96321}"/>
              </a:ext>
            </a:extLst>
          </p:cNvPr>
          <p:cNvSpPr/>
          <p:nvPr/>
        </p:nvSpPr>
        <p:spPr>
          <a:xfrm>
            <a:off x="3099776" y="372188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59;p64">
            <a:extLst>
              <a:ext uri="{FF2B5EF4-FFF2-40B4-BE49-F238E27FC236}">
                <a16:creationId xmlns:a16="http://schemas.microsoft.com/office/drawing/2014/main" id="{FE175686-A7BF-97BC-0EE3-B769DA3F96B9}"/>
              </a:ext>
            </a:extLst>
          </p:cNvPr>
          <p:cNvSpPr/>
          <p:nvPr/>
        </p:nvSpPr>
        <p:spPr>
          <a:xfrm>
            <a:off x="3277325" y="3893465"/>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60;p64">
            <a:extLst>
              <a:ext uri="{FF2B5EF4-FFF2-40B4-BE49-F238E27FC236}">
                <a16:creationId xmlns:a16="http://schemas.microsoft.com/office/drawing/2014/main" id="{15B15395-3C79-C51C-000D-B8FAA718C0F6}"/>
              </a:ext>
            </a:extLst>
          </p:cNvPr>
          <p:cNvSpPr/>
          <p:nvPr/>
        </p:nvSpPr>
        <p:spPr>
          <a:xfrm>
            <a:off x="3271295" y="1792709"/>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736;p64">
            <a:extLst>
              <a:ext uri="{FF2B5EF4-FFF2-40B4-BE49-F238E27FC236}">
                <a16:creationId xmlns:a16="http://schemas.microsoft.com/office/drawing/2014/main" id="{9EC563A6-F8E6-4616-952A-8A832E5BC721}"/>
              </a:ext>
            </a:extLst>
          </p:cNvPr>
          <p:cNvSpPr txBox="1">
            <a:spLocks/>
          </p:cNvSpPr>
          <p:nvPr/>
        </p:nvSpPr>
        <p:spPr>
          <a:xfrm>
            <a:off x="2169260" y="4450948"/>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t>Command targets</a:t>
            </a:r>
            <a:endParaRPr lang="en-US" b="1"/>
          </a:p>
        </p:txBody>
      </p:sp>
      <p:sp>
        <p:nvSpPr>
          <p:cNvPr id="3" name="Google Shape;1736;p64">
            <a:extLst>
              <a:ext uri="{FF2B5EF4-FFF2-40B4-BE49-F238E27FC236}">
                <a16:creationId xmlns:a16="http://schemas.microsoft.com/office/drawing/2014/main" id="{B5272CFD-DF68-C049-EE5D-B3564EC1D5E9}"/>
              </a:ext>
            </a:extLst>
          </p:cNvPr>
          <p:cNvSpPr txBox="1">
            <a:spLocks/>
          </p:cNvSpPr>
          <p:nvPr/>
        </p:nvSpPr>
        <p:spPr>
          <a:xfrm>
            <a:off x="4205629" y="1396536"/>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Publish subscribe (MQTT does have a request/reply mode as well)</a:t>
            </a:r>
            <a:r>
              <a:rPr lang="en" sz="1200" b="1">
                <a:solidFill>
                  <a:schemeClr val="accent4"/>
                </a:solidFill>
              </a:rPr>
              <a:t> </a:t>
            </a:r>
            <a:endParaRPr lang="en">
              <a:solidFill>
                <a:schemeClr val="accent4"/>
              </a:solidFill>
            </a:endParaRPr>
          </a:p>
          <a:p>
            <a:pPr marL="0" indent="0"/>
            <a:endParaRPr lang="en" sz="1200" b="1">
              <a:solidFill>
                <a:schemeClr val="accent4"/>
              </a:solidFill>
            </a:endParaRPr>
          </a:p>
          <a:p>
            <a:pPr marL="0" indent="0"/>
            <a:endParaRPr lang="en" sz="1200" b="1">
              <a:solidFill>
                <a:schemeClr val="accent4"/>
              </a:solidFill>
            </a:endParaRPr>
          </a:p>
        </p:txBody>
      </p:sp>
      <p:sp>
        <p:nvSpPr>
          <p:cNvPr id="8" name="Google Shape;1736;p64">
            <a:extLst>
              <a:ext uri="{FF2B5EF4-FFF2-40B4-BE49-F238E27FC236}">
                <a16:creationId xmlns:a16="http://schemas.microsoft.com/office/drawing/2014/main" id="{6AA5ABC9-C5AE-A03A-1185-38598949F9AC}"/>
              </a:ext>
            </a:extLst>
          </p:cNvPr>
          <p:cNvSpPr txBox="1">
            <a:spLocks/>
          </p:cNvSpPr>
          <p:nvPr/>
        </p:nvSpPr>
        <p:spPr>
          <a:xfrm>
            <a:off x="4205628" y="2183188"/>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p>
          <a:p>
            <a:r>
              <a:rPr lang="en" sz="1200"/>
              <a:t>Request response</a:t>
            </a:r>
          </a:p>
          <a:p>
            <a:pPr marL="0" indent="0"/>
            <a:endParaRPr lang="en" sz="1200" b="1">
              <a:solidFill>
                <a:schemeClr val="accent4"/>
              </a:solidFill>
            </a:endParaRPr>
          </a:p>
          <a:p>
            <a:pPr marL="0" indent="0"/>
            <a:endParaRPr lang="en" sz="1200" b="1">
              <a:solidFill>
                <a:schemeClr val="accent4"/>
              </a:solidFill>
            </a:endParaRPr>
          </a:p>
        </p:txBody>
      </p:sp>
      <p:sp>
        <p:nvSpPr>
          <p:cNvPr id="11" name="Google Shape;1736;p64">
            <a:extLst>
              <a:ext uri="{FF2B5EF4-FFF2-40B4-BE49-F238E27FC236}">
                <a16:creationId xmlns:a16="http://schemas.microsoft.com/office/drawing/2014/main" id="{EB624328-4222-1F7F-E29A-3EE27EE9494E}"/>
              </a:ext>
            </a:extLst>
          </p:cNvPr>
          <p:cNvSpPr txBox="1">
            <a:spLocks/>
          </p:cNvSpPr>
          <p:nvPr/>
        </p:nvSpPr>
        <p:spPr>
          <a:xfrm>
            <a:off x="4205629" y="3534618"/>
            <a:ext cx="3098876" cy="689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solidFill>
                  <a:schemeClr val="bg1"/>
                </a:solidFill>
              </a:rPr>
              <a:t>Topics</a:t>
            </a:r>
          </a:p>
          <a:p>
            <a:pPr marL="0" indent="0"/>
            <a:endParaRPr lang="en" sz="1200" b="1">
              <a:solidFill>
                <a:schemeClr val="accent4"/>
              </a:solidFill>
            </a:endParaRPr>
          </a:p>
          <a:p>
            <a:pPr marL="0" indent="0"/>
            <a:endParaRPr lang="en" sz="1200" b="1">
              <a:solidFill>
                <a:schemeClr val="accent4"/>
              </a:solidFill>
            </a:endParaRPr>
          </a:p>
        </p:txBody>
      </p:sp>
      <p:sp>
        <p:nvSpPr>
          <p:cNvPr id="12" name="Google Shape;1736;p64">
            <a:extLst>
              <a:ext uri="{FF2B5EF4-FFF2-40B4-BE49-F238E27FC236}">
                <a16:creationId xmlns:a16="http://schemas.microsoft.com/office/drawing/2014/main" id="{4FD3B9D9-28ED-0312-9FEE-7A1B52CE2CCF}"/>
              </a:ext>
            </a:extLst>
          </p:cNvPr>
          <p:cNvSpPr txBox="1">
            <a:spLocks/>
          </p:cNvSpPr>
          <p:nvPr/>
        </p:nvSpPr>
        <p:spPr>
          <a:xfrm>
            <a:off x="4205628" y="4254035"/>
            <a:ext cx="3098876" cy="555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solidFill>
                  <a:srgbClr val="F3F3F3"/>
                </a:solidFill>
              </a:rPr>
              <a:t>URIs</a:t>
            </a:r>
            <a:endParaRPr lang="en-US"/>
          </a:p>
          <a:p>
            <a:pPr marL="0" indent="0"/>
            <a:endParaRPr lang="en" sz="1200" b="1">
              <a:solidFill>
                <a:schemeClr val="accent4"/>
              </a:solidFill>
            </a:endParaRPr>
          </a:p>
          <a:p>
            <a:pPr marL="0" indent="0"/>
            <a:endParaRPr lang="en" sz="1200" b="1">
              <a:solidFill>
                <a:schemeClr val="accent4"/>
              </a:solidFill>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66"/>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r>
              <a:rPr lang="en">
                <a:solidFill>
                  <a:schemeClr val="accent4"/>
                </a:solidFill>
              </a:rPr>
              <a:t>MQTT </a:t>
            </a:r>
            <a:r>
              <a:rPr lang="en">
                <a:solidFill>
                  <a:schemeClr val="bg1"/>
                </a:solidFill>
              </a:rPr>
              <a:t>WITH </a:t>
            </a:r>
            <a:r>
              <a:rPr lang="en">
                <a:solidFill>
                  <a:schemeClr val="accent4"/>
                </a:solidFill>
              </a:rPr>
              <a:t>HTTP</a:t>
            </a:r>
          </a:p>
        </p:txBody>
      </p:sp>
      <p:sp>
        <p:nvSpPr>
          <p:cNvPr id="43" name="Google Shape;1736;p64">
            <a:extLst>
              <a:ext uri="{FF2B5EF4-FFF2-40B4-BE49-F238E27FC236}">
                <a16:creationId xmlns:a16="http://schemas.microsoft.com/office/drawing/2014/main" id="{3D825666-70E5-D369-9BD2-66DF5F48F0C9}"/>
              </a:ext>
            </a:extLst>
          </p:cNvPr>
          <p:cNvSpPr txBox="1">
            <a:spLocks noGrp="1"/>
          </p:cNvSpPr>
          <p:nvPr>
            <p:ph type="subTitle" idx="1"/>
          </p:nvPr>
        </p:nvSpPr>
        <p:spPr>
          <a:xfrm>
            <a:off x="2258046" y="2340072"/>
            <a:ext cx="2305500" cy="407400"/>
          </a:xfrm>
          <a:prstGeom prst="rect">
            <a:avLst/>
          </a:prstGeom>
        </p:spPr>
        <p:txBody>
          <a:bodyPr spcFirstLastPara="1" wrap="square" lIns="91425" tIns="91425" rIns="91425" bIns="91425" anchor="t" anchorCtr="0">
            <a:noAutofit/>
          </a:bodyPr>
          <a:lstStyle/>
          <a:p>
            <a:r>
              <a:rPr lang="en" sz="1200" b="1"/>
              <a:t>Underlying Protocol</a:t>
            </a:r>
            <a:endParaRPr lang="en" sz="1200"/>
          </a:p>
          <a:p>
            <a:pPr marL="0" indent="0"/>
            <a:endParaRPr lang="en" sz="1200" b="1"/>
          </a:p>
        </p:txBody>
      </p:sp>
      <p:sp>
        <p:nvSpPr>
          <p:cNvPr id="49" name="Google Shape;1748;p64">
            <a:extLst>
              <a:ext uri="{FF2B5EF4-FFF2-40B4-BE49-F238E27FC236}">
                <a16:creationId xmlns:a16="http://schemas.microsoft.com/office/drawing/2014/main" id="{1090BD07-18EC-DFDE-7B50-486EBDFFFC2B}"/>
              </a:ext>
            </a:extLst>
          </p:cNvPr>
          <p:cNvSpPr/>
          <p:nvPr/>
        </p:nvSpPr>
        <p:spPr>
          <a:xfrm>
            <a:off x="3093534" y="159082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52;p64">
            <a:extLst>
              <a:ext uri="{FF2B5EF4-FFF2-40B4-BE49-F238E27FC236}">
                <a16:creationId xmlns:a16="http://schemas.microsoft.com/office/drawing/2014/main" id="{6AF1FE60-B973-70B5-6301-A4048EA96321}"/>
              </a:ext>
            </a:extLst>
          </p:cNvPr>
          <p:cNvSpPr/>
          <p:nvPr/>
        </p:nvSpPr>
        <p:spPr>
          <a:xfrm>
            <a:off x="3099776" y="372188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59;p64">
            <a:extLst>
              <a:ext uri="{FF2B5EF4-FFF2-40B4-BE49-F238E27FC236}">
                <a16:creationId xmlns:a16="http://schemas.microsoft.com/office/drawing/2014/main" id="{FE175686-A7BF-97BC-0EE3-B769DA3F96B9}"/>
              </a:ext>
            </a:extLst>
          </p:cNvPr>
          <p:cNvSpPr/>
          <p:nvPr/>
        </p:nvSpPr>
        <p:spPr>
          <a:xfrm>
            <a:off x="3277325" y="3893465"/>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60;p64">
            <a:extLst>
              <a:ext uri="{FF2B5EF4-FFF2-40B4-BE49-F238E27FC236}">
                <a16:creationId xmlns:a16="http://schemas.microsoft.com/office/drawing/2014/main" id="{15B15395-3C79-C51C-000D-B8FAA718C0F6}"/>
              </a:ext>
            </a:extLst>
          </p:cNvPr>
          <p:cNvSpPr/>
          <p:nvPr/>
        </p:nvSpPr>
        <p:spPr>
          <a:xfrm>
            <a:off x="3271295" y="1792709"/>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736;p64">
            <a:extLst>
              <a:ext uri="{FF2B5EF4-FFF2-40B4-BE49-F238E27FC236}">
                <a16:creationId xmlns:a16="http://schemas.microsoft.com/office/drawing/2014/main" id="{9EC563A6-F8E6-4616-952A-8A832E5BC721}"/>
              </a:ext>
            </a:extLst>
          </p:cNvPr>
          <p:cNvSpPr txBox="1">
            <a:spLocks/>
          </p:cNvSpPr>
          <p:nvPr/>
        </p:nvSpPr>
        <p:spPr>
          <a:xfrm>
            <a:off x="2169260" y="4450948"/>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Secure connections</a:t>
            </a:r>
            <a:endParaRPr lang="en" sz="1200"/>
          </a:p>
          <a:p>
            <a:pPr marL="0" indent="0"/>
            <a:endParaRPr lang="en" sz="1200" b="1"/>
          </a:p>
        </p:txBody>
      </p:sp>
      <p:sp>
        <p:nvSpPr>
          <p:cNvPr id="3" name="Google Shape;1736;p64">
            <a:extLst>
              <a:ext uri="{FF2B5EF4-FFF2-40B4-BE49-F238E27FC236}">
                <a16:creationId xmlns:a16="http://schemas.microsoft.com/office/drawing/2014/main" id="{B5272CFD-DF68-C049-EE5D-B3564EC1D5E9}"/>
              </a:ext>
            </a:extLst>
          </p:cNvPr>
          <p:cNvSpPr txBox="1">
            <a:spLocks/>
          </p:cNvSpPr>
          <p:nvPr/>
        </p:nvSpPr>
        <p:spPr>
          <a:xfrm>
            <a:off x="4373717" y="1396536"/>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TCP/IP</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8" name="Google Shape;1736;p64">
            <a:extLst>
              <a:ext uri="{FF2B5EF4-FFF2-40B4-BE49-F238E27FC236}">
                <a16:creationId xmlns:a16="http://schemas.microsoft.com/office/drawing/2014/main" id="{6AA5ABC9-C5AE-A03A-1185-38598949F9AC}"/>
              </a:ext>
            </a:extLst>
          </p:cNvPr>
          <p:cNvSpPr txBox="1">
            <a:spLocks/>
          </p:cNvSpPr>
          <p:nvPr/>
        </p:nvSpPr>
        <p:spPr>
          <a:xfrm>
            <a:off x="4373716" y="2183188"/>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solidFill>
                  <a:srgbClr val="F3F3F3"/>
                </a:solidFill>
              </a:rPr>
              <a:t>TCP</a:t>
            </a:r>
            <a:r>
              <a:rPr lang="en" sz="1200"/>
              <a:t>/IP</a:t>
            </a:r>
            <a:endParaRPr lang="en-US"/>
          </a:p>
          <a:p>
            <a:pPr marL="0" indent="0"/>
            <a:endParaRPr lang="en" sz="1200" b="1">
              <a:solidFill>
                <a:schemeClr val="accent4"/>
              </a:solidFill>
            </a:endParaRPr>
          </a:p>
          <a:p>
            <a:pPr marL="0" indent="0"/>
            <a:endParaRPr lang="en" sz="1200" b="1">
              <a:solidFill>
                <a:schemeClr val="accent4"/>
              </a:solidFill>
            </a:endParaRPr>
          </a:p>
        </p:txBody>
      </p:sp>
      <p:sp>
        <p:nvSpPr>
          <p:cNvPr id="11" name="Google Shape;1736;p64">
            <a:extLst>
              <a:ext uri="{FF2B5EF4-FFF2-40B4-BE49-F238E27FC236}">
                <a16:creationId xmlns:a16="http://schemas.microsoft.com/office/drawing/2014/main" id="{EB624328-4222-1F7F-E29A-3EE27EE9494E}"/>
              </a:ext>
            </a:extLst>
          </p:cNvPr>
          <p:cNvSpPr txBox="1">
            <a:spLocks/>
          </p:cNvSpPr>
          <p:nvPr/>
        </p:nvSpPr>
        <p:spPr>
          <a:xfrm>
            <a:off x="4373717" y="3534618"/>
            <a:ext cx="3098876" cy="689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TLS + username/password (SASL support possible)</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12" name="Google Shape;1736;p64">
            <a:extLst>
              <a:ext uri="{FF2B5EF4-FFF2-40B4-BE49-F238E27FC236}">
                <a16:creationId xmlns:a16="http://schemas.microsoft.com/office/drawing/2014/main" id="{4FD3B9D9-28ED-0312-9FEE-7A1B52CE2CCF}"/>
              </a:ext>
            </a:extLst>
          </p:cNvPr>
          <p:cNvSpPr txBox="1">
            <a:spLocks/>
          </p:cNvSpPr>
          <p:nvPr/>
        </p:nvSpPr>
        <p:spPr>
          <a:xfrm>
            <a:off x="4373716" y="4254035"/>
            <a:ext cx="3098876" cy="555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TLS + username/password (SASL support possible)</a:t>
            </a:r>
            <a:endParaRPr lang="en-US"/>
          </a:p>
          <a:p>
            <a:pPr marL="0" indent="0"/>
            <a:endParaRPr lang="en" sz="1200" b="1">
              <a:solidFill>
                <a:schemeClr val="accent4"/>
              </a:solidFill>
            </a:endParaRPr>
          </a:p>
          <a:p>
            <a:pPr marL="0" indent="0"/>
            <a:endParaRPr lang="en" sz="1200" b="1">
              <a:solidFill>
                <a:schemeClr val="accent4"/>
              </a:solidFill>
            </a:endParaRPr>
          </a:p>
        </p:txBody>
      </p:sp>
    </p:spTree>
    <p:extLst>
      <p:ext uri="{BB962C8B-B14F-4D97-AF65-F5344CB8AC3E}">
        <p14:creationId xmlns:p14="http://schemas.microsoft.com/office/powerpoint/2010/main" val="7500876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66"/>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r>
              <a:rPr lang="en">
                <a:solidFill>
                  <a:schemeClr val="accent4"/>
                </a:solidFill>
              </a:rPr>
              <a:t>MQTT </a:t>
            </a:r>
            <a:r>
              <a:rPr lang="en">
                <a:solidFill>
                  <a:schemeClr val="bg1"/>
                </a:solidFill>
              </a:rPr>
              <a:t>WITH </a:t>
            </a:r>
            <a:r>
              <a:rPr lang="en">
                <a:solidFill>
                  <a:schemeClr val="accent4"/>
                </a:solidFill>
              </a:rPr>
              <a:t>HTTP</a:t>
            </a:r>
          </a:p>
        </p:txBody>
      </p:sp>
      <p:sp>
        <p:nvSpPr>
          <p:cNvPr id="43" name="Google Shape;1736;p64">
            <a:extLst>
              <a:ext uri="{FF2B5EF4-FFF2-40B4-BE49-F238E27FC236}">
                <a16:creationId xmlns:a16="http://schemas.microsoft.com/office/drawing/2014/main" id="{3D825666-70E5-D369-9BD2-66DF5F48F0C9}"/>
              </a:ext>
            </a:extLst>
          </p:cNvPr>
          <p:cNvSpPr txBox="1">
            <a:spLocks noGrp="1"/>
          </p:cNvSpPr>
          <p:nvPr>
            <p:ph type="subTitle" idx="1"/>
          </p:nvPr>
        </p:nvSpPr>
        <p:spPr>
          <a:xfrm>
            <a:off x="2258046" y="2340072"/>
            <a:ext cx="2305500" cy="407400"/>
          </a:xfrm>
          <a:prstGeom prst="rect">
            <a:avLst/>
          </a:prstGeom>
        </p:spPr>
        <p:txBody>
          <a:bodyPr spcFirstLastPara="1" wrap="square" lIns="91425" tIns="91425" rIns="91425" bIns="91425" anchor="t" anchorCtr="0">
            <a:noAutofit/>
          </a:bodyPr>
          <a:lstStyle/>
          <a:p>
            <a:r>
              <a:rPr lang="en" sz="1200" b="1"/>
              <a:t>Client observability</a:t>
            </a:r>
            <a:endParaRPr lang="en" sz="1200"/>
          </a:p>
          <a:p>
            <a:endParaRPr lang="en" sz="1200" b="1"/>
          </a:p>
        </p:txBody>
      </p:sp>
      <p:sp>
        <p:nvSpPr>
          <p:cNvPr id="49" name="Google Shape;1748;p64">
            <a:extLst>
              <a:ext uri="{FF2B5EF4-FFF2-40B4-BE49-F238E27FC236}">
                <a16:creationId xmlns:a16="http://schemas.microsoft.com/office/drawing/2014/main" id="{1090BD07-18EC-DFDE-7B50-486EBDFFFC2B}"/>
              </a:ext>
            </a:extLst>
          </p:cNvPr>
          <p:cNvSpPr/>
          <p:nvPr/>
        </p:nvSpPr>
        <p:spPr>
          <a:xfrm>
            <a:off x="3093534" y="159082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52;p64">
            <a:extLst>
              <a:ext uri="{FF2B5EF4-FFF2-40B4-BE49-F238E27FC236}">
                <a16:creationId xmlns:a16="http://schemas.microsoft.com/office/drawing/2014/main" id="{6AF1FE60-B973-70B5-6301-A4048EA96321}"/>
              </a:ext>
            </a:extLst>
          </p:cNvPr>
          <p:cNvSpPr/>
          <p:nvPr/>
        </p:nvSpPr>
        <p:spPr>
          <a:xfrm>
            <a:off x="3099776" y="372188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59;p64">
            <a:extLst>
              <a:ext uri="{FF2B5EF4-FFF2-40B4-BE49-F238E27FC236}">
                <a16:creationId xmlns:a16="http://schemas.microsoft.com/office/drawing/2014/main" id="{FE175686-A7BF-97BC-0EE3-B769DA3F96B9}"/>
              </a:ext>
            </a:extLst>
          </p:cNvPr>
          <p:cNvSpPr/>
          <p:nvPr/>
        </p:nvSpPr>
        <p:spPr>
          <a:xfrm>
            <a:off x="3277325" y="3893465"/>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60;p64">
            <a:extLst>
              <a:ext uri="{FF2B5EF4-FFF2-40B4-BE49-F238E27FC236}">
                <a16:creationId xmlns:a16="http://schemas.microsoft.com/office/drawing/2014/main" id="{15B15395-3C79-C51C-000D-B8FAA718C0F6}"/>
              </a:ext>
            </a:extLst>
          </p:cNvPr>
          <p:cNvSpPr/>
          <p:nvPr/>
        </p:nvSpPr>
        <p:spPr>
          <a:xfrm>
            <a:off x="3271295" y="1792709"/>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736;p64">
            <a:extLst>
              <a:ext uri="{FF2B5EF4-FFF2-40B4-BE49-F238E27FC236}">
                <a16:creationId xmlns:a16="http://schemas.microsoft.com/office/drawing/2014/main" id="{9EC563A6-F8E6-4616-952A-8A832E5BC721}"/>
              </a:ext>
            </a:extLst>
          </p:cNvPr>
          <p:cNvSpPr txBox="1">
            <a:spLocks/>
          </p:cNvSpPr>
          <p:nvPr/>
        </p:nvSpPr>
        <p:spPr>
          <a:xfrm>
            <a:off x="2169260" y="4450948"/>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Messaging Mode</a:t>
            </a:r>
            <a:endParaRPr lang="en" sz="1200"/>
          </a:p>
          <a:p>
            <a:endParaRPr lang="en" sz="1200" b="1"/>
          </a:p>
        </p:txBody>
      </p:sp>
      <p:sp>
        <p:nvSpPr>
          <p:cNvPr id="3" name="Google Shape;1736;p64">
            <a:extLst>
              <a:ext uri="{FF2B5EF4-FFF2-40B4-BE49-F238E27FC236}">
                <a16:creationId xmlns:a16="http://schemas.microsoft.com/office/drawing/2014/main" id="{B5272CFD-DF68-C049-EE5D-B3564EC1D5E9}"/>
              </a:ext>
            </a:extLst>
          </p:cNvPr>
          <p:cNvSpPr txBox="1">
            <a:spLocks/>
          </p:cNvSpPr>
          <p:nvPr/>
        </p:nvSpPr>
        <p:spPr>
          <a:xfrm>
            <a:off x="4373717" y="1396536"/>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Known connection status (will messages)</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8" name="Google Shape;1736;p64">
            <a:extLst>
              <a:ext uri="{FF2B5EF4-FFF2-40B4-BE49-F238E27FC236}">
                <a16:creationId xmlns:a16="http://schemas.microsoft.com/office/drawing/2014/main" id="{6AA5ABC9-C5AE-A03A-1185-38598949F9AC}"/>
              </a:ext>
            </a:extLst>
          </p:cNvPr>
          <p:cNvSpPr txBox="1">
            <a:spLocks/>
          </p:cNvSpPr>
          <p:nvPr/>
        </p:nvSpPr>
        <p:spPr>
          <a:xfrm>
            <a:off x="4373716" y="2183188"/>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Unknown connection status</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11" name="Google Shape;1736;p64">
            <a:extLst>
              <a:ext uri="{FF2B5EF4-FFF2-40B4-BE49-F238E27FC236}">
                <a16:creationId xmlns:a16="http://schemas.microsoft.com/office/drawing/2014/main" id="{EB624328-4222-1F7F-E29A-3EE27EE9494E}"/>
              </a:ext>
            </a:extLst>
          </p:cNvPr>
          <p:cNvSpPr txBox="1">
            <a:spLocks/>
          </p:cNvSpPr>
          <p:nvPr/>
        </p:nvSpPr>
        <p:spPr>
          <a:xfrm>
            <a:off x="4373717" y="3534618"/>
            <a:ext cx="3098876" cy="689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Asynchronous, event-based</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12" name="Google Shape;1736;p64">
            <a:extLst>
              <a:ext uri="{FF2B5EF4-FFF2-40B4-BE49-F238E27FC236}">
                <a16:creationId xmlns:a16="http://schemas.microsoft.com/office/drawing/2014/main" id="{4FD3B9D9-28ED-0312-9FEE-7A1B52CE2CCF}"/>
              </a:ext>
            </a:extLst>
          </p:cNvPr>
          <p:cNvSpPr txBox="1">
            <a:spLocks/>
          </p:cNvSpPr>
          <p:nvPr/>
        </p:nvSpPr>
        <p:spPr>
          <a:xfrm>
            <a:off x="4373716" y="4254035"/>
            <a:ext cx="3098876" cy="555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Synchronous</a:t>
            </a:r>
            <a:endParaRPr lang="en-US"/>
          </a:p>
          <a:p>
            <a:pPr marL="0" indent="0"/>
            <a:endParaRPr lang="en" sz="1200" b="1">
              <a:solidFill>
                <a:schemeClr val="accent4"/>
              </a:solidFill>
            </a:endParaRPr>
          </a:p>
          <a:p>
            <a:pPr marL="0" indent="0"/>
            <a:endParaRPr lang="en" sz="1200" b="1">
              <a:solidFill>
                <a:schemeClr val="accent4"/>
              </a:solidFill>
            </a:endParaRPr>
          </a:p>
        </p:txBody>
      </p:sp>
    </p:spTree>
    <p:extLst>
      <p:ext uri="{BB962C8B-B14F-4D97-AF65-F5344CB8AC3E}">
        <p14:creationId xmlns:p14="http://schemas.microsoft.com/office/powerpoint/2010/main" val="179026852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66"/>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r>
              <a:rPr lang="en">
                <a:solidFill>
                  <a:schemeClr val="accent4"/>
                </a:solidFill>
              </a:rPr>
              <a:t>MQTT </a:t>
            </a:r>
            <a:r>
              <a:rPr lang="en">
                <a:solidFill>
                  <a:schemeClr val="bg1"/>
                </a:solidFill>
              </a:rPr>
              <a:t>WITH </a:t>
            </a:r>
            <a:r>
              <a:rPr lang="en">
                <a:solidFill>
                  <a:schemeClr val="accent4"/>
                </a:solidFill>
              </a:rPr>
              <a:t>HTTP</a:t>
            </a:r>
          </a:p>
        </p:txBody>
      </p:sp>
      <p:sp>
        <p:nvSpPr>
          <p:cNvPr id="43" name="Google Shape;1736;p64">
            <a:extLst>
              <a:ext uri="{FF2B5EF4-FFF2-40B4-BE49-F238E27FC236}">
                <a16:creationId xmlns:a16="http://schemas.microsoft.com/office/drawing/2014/main" id="{3D825666-70E5-D369-9BD2-66DF5F48F0C9}"/>
              </a:ext>
            </a:extLst>
          </p:cNvPr>
          <p:cNvSpPr txBox="1">
            <a:spLocks noGrp="1"/>
          </p:cNvSpPr>
          <p:nvPr>
            <p:ph type="subTitle" idx="1"/>
          </p:nvPr>
        </p:nvSpPr>
        <p:spPr>
          <a:xfrm>
            <a:off x="2258046" y="2340072"/>
            <a:ext cx="2305500" cy="407400"/>
          </a:xfrm>
          <a:prstGeom prst="rect">
            <a:avLst/>
          </a:prstGeom>
        </p:spPr>
        <p:txBody>
          <a:bodyPr spcFirstLastPara="1" wrap="square" lIns="91425" tIns="91425" rIns="91425" bIns="91425" anchor="t" anchorCtr="0">
            <a:noAutofit/>
          </a:bodyPr>
          <a:lstStyle/>
          <a:p>
            <a:r>
              <a:rPr lang="en" sz="1200" b="1"/>
              <a:t>Message queuing</a:t>
            </a:r>
            <a:endParaRPr lang="en" sz="1200"/>
          </a:p>
          <a:p>
            <a:endParaRPr lang="en" sz="1200" b="1"/>
          </a:p>
          <a:p>
            <a:endParaRPr lang="en" sz="1200" b="1"/>
          </a:p>
        </p:txBody>
      </p:sp>
      <p:sp>
        <p:nvSpPr>
          <p:cNvPr id="49" name="Google Shape;1748;p64">
            <a:extLst>
              <a:ext uri="{FF2B5EF4-FFF2-40B4-BE49-F238E27FC236}">
                <a16:creationId xmlns:a16="http://schemas.microsoft.com/office/drawing/2014/main" id="{1090BD07-18EC-DFDE-7B50-486EBDFFFC2B}"/>
              </a:ext>
            </a:extLst>
          </p:cNvPr>
          <p:cNvSpPr/>
          <p:nvPr/>
        </p:nvSpPr>
        <p:spPr>
          <a:xfrm>
            <a:off x="3093534" y="159082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52;p64">
            <a:extLst>
              <a:ext uri="{FF2B5EF4-FFF2-40B4-BE49-F238E27FC236}">
                <a16:creationId xmlns:a16="http://schemas.microsoft.com/office/drawing/2014/main" id="{6AF1FE60-B973-70B5-6301-A4048EA96321}"/>
              </a:ext>
            </a:extLst>
          </p:cNvPr>
          <p:cNvSpPr/>
          <p:nvPr/>
        </p:nvSpPr>
        <p:spPr>
          <a:xfrm>
            <a:off x="3099776" y="372188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59;p64">
            <a:extLst>
              <a:ext uri="{FF2B5EF4-FFF2-40B4-BE49-F238E27FC236}">
                <a16:creationId xmlns:a16="http://schemas.microsoft.com/office/drawing/2014/main" id="{FE175686-A7BF-97BC-0EE3-B769DA3F96B9}"/>
              </a:ext>
            </a:extLst>
          </p:cNvPr>
          <p:cNvSpPr/>
          <p:nvPr/>
        </p:nvSpPr>
        <p:spPr>
          <a:xfrm>
            <a:off x="3277325" y="3893465"/>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60;p64">
            <a:extLst>
              <a:ext uri="{FF2B5EF4-FFF2-40B4-BE49-F238E27FC236}">
                <a16:creationId xmlns:a16="http://schemas.microsoft.com/office/drawing/2014/main" id="{15B15395-3C79-C51C-000D-B8FAA718C0F6}"/>
              </a:ext>
            </a:extLst>
          </p:cNvPr>
          <p:cNvSpPr/>
          <p:nvPr/>
        </p:nvSpPr>
        <p:spPr>
          <a:xfrm>
            <a:off x="3271295" y="1792709"/>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736;p64">
            <a:extLst>
              <a:ext uri="{FF2B5EF4-FFF2-40B4-BE49-F238E27FC236}">
                <a16:creationId xmlns:a16="http://schemas.microsoft.com/office/drawing/2014/main" id="{9EC563A6-F8E6-4616-952A-8A832E5BC721}"/>
              </a:ext>
            </a:extLst>
          </p:cNvPr>
          <p:cNvSpPr txBox="1">
            <a:spLocks/>
          </p:cNvSpPr>
          <p:nvPr/>
        </p:nvSpPr>
        <p:spPr>
          <a:xfrm>
            <a:off x="2169260" y="4450948"/>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Message overhead</a:t>
            </a:r>
            <a:endParaRPr lang="en" sz="1200"/>
          </a:p>
          <a:p>
            <a:endParaRPr lang="en" sz="1200" b="1"/>
          </a:p>
          <a:p>
            <a:endParaRPr lang="en" sz="1200" b="1"/>
          </a:p>
        </p:txBody>
      </p:sp>
      <p:sp>
        <p:nvSpPr>
          <p:cNvPr id="3" name="Google Shape;1736;p64">
            <a:extLst>
              <a:ext uri="{FF2B5EF4-FFF2-40B4-BE49-F238E27FC236}">
                <a16:creationId xmlns:a16="http://schemas.microsoft.com/office/drawing/2014/main" id="{B5272CFD-DF68-C049-EE5D-B3564EC1D5E9}"/>
              </a:ext>
            </a:extLst>
          </p:cNvPr>
          <p:cNvSpPr txBox="1">
            <a:spLocks/>
          </p:cNvSpPr>
          <p:nvPr/>
        </p:nvSpPr>
        <p:spPr>
          <a:xfrm>
            <a:off x="4373717" y="1396536"/>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The broker can queue messages for disconnected subscribers</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8" name="Google Shape;1736;p64">
            <a:extLst>
              <a:ext uri="{FF2B5EF4-FFF2-40B4-BE49-F238E27FC236}">
                <a16:creationId xmlns:a16="http://schemas.microsoft.com/office/drawing/2014/main" id="{6AA5ABC9-C5AE-A03A-1185-38598949F9AC}"/>
              </a:ext>
            </a:extLst>
          </p:cNvPr>
          <p:cNvSpPr txBox="1">
            <a:spLocks/>
          </p:cNvSpPr>
          <p:nvPr/>
        </p:nvSpPr>
        <p:spPr>
          <a:xfrm>
            <a:off x="4373716" y="2183188"/>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Application needs to implement</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11" name="Google Shape;1736;p64">
            <a:extLst>
              <a:ext uri="{FF2B5EF4-FFF2-40B4-BE49-F238E27FC236}">
                <a16:creationId xmlns:a16="http://schemas.microsoft.com/office/drawing/2014/main" id="{EB624328-4222-1F7F-E29A-3EE27EE9494E}"/>
              </a:ext>
            </a:extLst>
          </p:cNvPr>
          <p:cNvSpPr txBox="1">
            <a:spLocks/>
          </p:cNvSpPr>
          <p:nvPr/>
        </p:nvSpPr>
        <p:spPr>
          <a:xfrm>
            <a:off x="4373717" y="3534618"/>
            <a:ext cx="3098876" cy="689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2 bytes minimum. Header data can be binary</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12" name="Google Shape;1736;p64">
            <a:extLst>
              <a:ext uri="{FF2B5EF4-FFF2-40B4-BE49-F238E27FC236}">
                <a16:creationId xmlns:a16="http://schemas.microsoft.com/office/drawing/2014/main" id="{4FD3B9D9-28ED-0312-9FEE-7A1B52CE2CCF}"/>
              </a:ext>
            </a:extLst>
          </p:cNvPr>
          <p:cNvSpPr txBox="1">
            <a:spLocks/>
          </p:cNvSpPr>
          <p:nvPr/>
        </p:nvSpPr>
        <p:spPr>
          <a:xfrm>
            <a:off x="4373716" y="4254035"/>
            <a:ext cx="3098876" cy="555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8 bytes minimum (header data is text - compression possible)</a:t>
            </a:r>
            <a:endParaRPr lang="en-US"/>
          </a:p>
          <a:p>
            <a:pPr marL="0" indent="0"/>
            <a:endParaRPr lang="en" sz="1200" b="1">
              <a:solidFill>
                <a:schemeClr val="accent4"/>
              </a:solidFill>
            </a:endParaRPr>
          </a:p>
          <a:p>
            <a:pPr marL="0" indent="0"/>
            <a:endParaRPr lang="en" sz="1200" b="1">
              <a:solidFill>
                <a:schemeClr val="accent4"/>
              </a:solidFill>
            </a:endParaRPr>
          </a:p>
        </p:txBody>
      </p:sp>
    </p:spTree>
    <p:extLst>
      <p:ext uri="{BB962C8B-B14F-4D97-AF65-F5344CB8AC3E}">
        <p14:creationId xmlns:p14="http://schemas.microsoft.com/office/powerpoint/2010/main" val="36514540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66"/>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r>
              <a:rPr lang="en">
                <a:solidFill>
                  <a:schemeClr val="accent4"/>
                </a:solidFill>
              </a:rPr>
              <a:t>MQTT </a:t>
            </a:r>
            <a:r>
              <a:rPr lang="en">
                <a:solidFill>
                  <a:schemeClr val="bg1"/>
                </a:solidFill>
              </a:rPr>
              <a:t>WITH </a:t>
            </a:r>
            <a:r>
              <a:rPr lang="en">
                <a:solidFill>
                  <a:schemeClr val="accent4"/>
                </a:solidFill>
              </a:rPr>
              <a:t>HTTP</a:t>
            </a:r>
          </a:p>
        </p:txBody>
      </p:sp>
      <p:sp>
        <p:nvSpPr>
          <p:cNvPr id="43" name="Google Shape;1736;p64">
            <a:extLst>
              <a:ext uri="{FF2B5EF4-FFF2-40B4-BE49-F238E27FC236}">
                <a16:creationId xmlns:a16="http://schemas.microsoft.com/office/drawing/2014/main" id="{3D825666-70E5-D369-9BD2-66DF5F48F0C9}"/>
              </a:ext>
            </a:extLst>
          </p:cNvPr>
          <p:cNvSpPr txBox="1">
            <a:spLocks noGrp="1"/>
          </p:cNvSpPr>
          <p:nvPr>
            <p:ph type="subTitle" idx="1"/>
          </p:nvPr>
        </p:nvSpPr>
        <p:spPr>
          <a:xfrm>
            <a:off x="2258046" y="2340072"/>
            <a:ext cx="2305500" cy="407400"/>
          </a:xfrm>
          <a:prstGeom prst="rect">
            <a:avLst/>
          </a:prstGeom>
        </p:spPr>
        <p:txBody>
          <a:bodyPr spcFirstLastPara="1" wrap="square" lIns="91425" tIns="91425" rIns="91425" bIns="91425" anchor="t" anchorCtr="0">
            <a:noAutofit/>
          </a:bodyPr>
          <a:lstStyle/>
          <a:p>
            <a:r>
              <a:rPr lang="en" sz="1200" b="1"/>
              <a:t>Message Size</a:t>
            </a:r>
            <a:endParaRPr lang="en" sz="1200"/>
          </a:p>
          <a:p>
            <a:endParaRPr lang="en" sz="1200" b="1"/>
          </a:p>
          <a:p>
            <a:endParaRPr lang="en" sz="1200" b="1"/>
          </a:p>
          <a:p>
            <a:endParaRPr lang="en" sz="1200" b="1"/>
          </a:p>
        </p:txBody>
      </p:sp>
      <p:sp>
        <p:nvSpPr>
          <p:cNvPr id="49" name="Google Shape;1748;p64">
            <a:extLst>
              <a:ext uri="{FF2B5EF4-FFF2-40B4-BE49-F238E27FC236}">
                <a16:creationId xmlns:a16="http://schemas.microsoft.com/office/drawing/2014/main" id="{1090BD07-18EC-DFDE-7B50-486EBDFFFC2B}"/>
              </a:ext>
            </a:extLst>
          </p:cNvPr>
          <p:cNvSpPr/>
          <p:nvPr/>
        </p:nvSpPr>
        <p:spPr>
          <a:xfrm>
            <a:off x="3093534" y="159082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52;p64">
            <a:extLst>
              <a:ext uri="{FF2B5EF4-FFF2-40B4-BE49-F238E27FC236}">
                <a16:creationId xmlns:a16="http://schemas.microsoft.com/office/drawing/2014/main" id="{6AF1FE60-B973-70B5-6301-A4048EA96321}"/>
              </a:ext>
            </a:extLst>
          </p:cNvPr>
          <p:cNvSpPr/>
          <p:nvPr/>
        </p:nvSpPr>
        <p:spPr>
          <a:xfrm>
            <a:off x="3099776" y="372188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59;p64">
            <a:extLst>
              <a:ext uri="{FF2B5EF4-FFF2-40B4-BE49-F238E27FC236}">
                <a16:creationId xmlns:a16="http://schemas.microsoft.com/office/drawing/2014/main" id="{FE175686-A7BF-97BC-0EE3-B769DA3F96B9}"/>
              </a:ext>
            </a:extLst>
          </p:cNvPr>
          <p:cNvSpPr/>
          <p:nvPr/>
        </p:nvSpPr>
        <p:spPr>
          <a:xfrm>
            <a:off x="3277325" y="3893465"/>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60;p64">
            <a:extLst>
              <a:ext uri="{FF2B5EF4-FFF2-40B4-BE49-F238E27FC236}">
                <a16:creationId xmlns:a16="http://schemas.microsoft.com/office/drawing/2014/main" id="{15B15395-3C79-C51C-000D-B8FAA718C0F6}"/>
              </a:ext>
            </a:extLst>
          </p:cNvPr>
          <p:cNvSpPr/>
          <p:nvPr/>
        </p:nvSpPr>
        <p:spPr>
          <a:xfrm>
            <a:off x="3271295" y="1792709"/>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736;p64">
            <a:extLst>
              <a:ext uri="{FF2B5EF4-FFF2-40B4-BE49-F238E27FC236}">
                <a16:creationId xmlns:a16="http://schemas.microsoft.com/office/drawing/2014/main" id="{9EC563A6-F8E6-4616-952A-8A832E5BC721}"/>
              </a:ext>
            </a:extLst>
          </p:cNvPr>
          <p:cNvSpPr txBox="1">
            <a:spLocks/>
          </p:cNvSpPr>
          <p:nvPr/>
        </p:nvSpPr>
        <p:spPr>
          <a:xfrm>
            <a:off x="2169260" y="4450948"/>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Content type</a:t>
            </a:r>
            <a:endParaRPr lang="en" sz="1200"/>
          </a:p>
          <a:p>
            <a:endParaRPr lang="en" sz="1200" b="1"/>
          </a:p>
          <a:p>
            <a:endParaRPr lang="en" sz="1200" b="1"/>
          </a:p>
          <a:p>
            <a:endParaRPr lang="en" sz="1200" b="1"/>
          </a:p>
        </p:txBody>
      </p:sp>
      <p:sp>
        <p:nvSpPr>
          <p:cNvPr id="3" name="Google Shape;1736;p64">
            <a:extLst>
              <a:ext uri="{FF2B5EF4-FFF2-40B4-BE49-F238E27FC236}">
                <a16:creationId xmlns:a16="http://schemas.microsoft.com/office/drawing/2014/main" id="{B5272CFD-DF68-C049-EE5D-B3564EC1D5E9}"/>
              </a:ext>
            </a:extLst>
          </p:cNvPr>
          <p:cNvSpPr txBox="1">
            <a:spLocks/>
          </p:cNvSpPr>
          <p:nvPr/>
        </p:nvSpPr>
        <p:spPr>
          <a:xfrm>
            <a:off x="4373717" y="1396536"/>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256MB maximum</a:t>
            </a:r>
            <a:endParaRPr lang="en"/>
          </a:p>
          <a:p>
            <a:pPr marL="0" indent="0"/>
            <a:endParaRPr lang="en" sz="1200" b="1">
              <a:solidFill>
                <a:schemeClr val="accent4"/>
              </a:solidFill>
            </a:endParaRPr>
          </a:p>
        </p:txBody>
      </p:sp>
      <p:sp>
        <p:nvSpPr>
          <p:cNvPr id="8" name="Google Shape;1736;p64">
            <a:extLst>
              <a:ext uri="{FF2B5EF4-FFF2-40B4-BE49-F238E27FC236}">
                <a16:creationId xmlns:a16="http://schemas.microsoft.com/office/drawing/2014/main" id="{6AA5ABC9-C5AE-A03A-1185-38598949F9AC}"/>
              </a:ext>
            </a:extLst>
          </p:cNvPr>
          <p:cNvSpPr txBox="1">
            <a:spLocks/>
          </p:cNvSpPr>
          <p:nvPr/>
        </p:nvSpPr>
        <p:spPr>
          <a:xfrm>
            <a:off x="4373716" y="2183188"/>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No limit but 256MB is beyond normal use cases anyway.</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11" name="Google Shape;1736;p64">
            <a:extLst>
              <a:ext uri="{FF2B5EF4-FFF2-40B4-BE49-F238E27FC236}">
                <a16:creationId xmlns:a16="http://schemas.microsoft.com/office/drawing/2014/main" id="{EB624328-4222-1F7F-E29A-3EE27EE9494E}"/>
              </a:ext>
            </a:extLst>
          </p:cNvPr>
          <p:cNvSpPr txBox="1">
            <a:spLocks/>
          </p:cNvSpPr>
          <p:nvPr/>
        </p:nvSpPr>
        <p:spPr>
          <a:xfrm>
            <a:off x="4373717" y="3534618"/>
            <a:ext cx="3098876" cy="689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Any (binary)</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12" name="Google Shape;1736;p64">
            <a:extLst>
              <a:ext uri="{FF2B5EF4-FFF2-40B4-BE49-F238E27FC236}">
                <a16:creationId xmlns:a16="http://schemas.microsoft.com/office/drawing/2014/main" id="{4FD3B9D9-28ED-0312-9FEE-7A1B52CE2CCF}"/>
              </a:ext>
            </a:extLst>
          </p:cNvPr>
          <p:cNvSpPr txBox="1">
            <a:spLocks/>
          </p:cNvSpPr>
          <p:nvPr/>
        </p:nvSpPr>
        <p:spPr>
          <a:xfrm>
            <a:off x="4373716" y="4254035"/>
            <a:ext cx="3098876" cy="555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Text (Base64 encoding for binary)</a:t>
            </a:r>
            <a:endParaRPr lang="en-US"/>
          </a:p>
          <a:p>
            <a:pPr marL="0" indent="0"/>
            <a:endParaRPr lang="en" sz="1200" b="1">
              <a:solidFill>
                <a:schemeClr val="accent4"/>
              </a:solidFill>
            </a:endParaRPr>
          </a:p>
          <a:p>
            <a:pPr marL="0" indent="0"/>
            <a:endParaRPr lang="en" sz="1200" b="1">
              <a:solidFill>
                <a:schemeClr val="accent4"/>
              </a:solidFill>
            </a:endParaRPr>
          </a:p>
        </p:txBody>
      </p:sp>
    </p:spTree>
    <p:extLst>
      <p:ext uri="{BB962C8B-B14F-4D97-AF65-F5344CB8AC3E}">
        <p14:creationId xmlns:p14="http://schemas.microsoft.com/office/powerpoint/2010/main" val="115310457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66"/>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r>
              <a:rPr lang="en">
                <a:solidFill>
                  <a:schemeClr val="accent4"/>
                </a:solidFill>
              </a:rPr>
              <a:t>MQTT </a:t>
            </a:r>
            <a:r>
              <a:rPr lang="en">
                <a:solidFill>
                  <a:schemeClr val="bg1"/>
                </a:solidFill>
              </a:rPr>
              <a:t>WITH </a:t>
            </a:r>
            <a:r>
              <a:rPr lang="en">
                <a:solidFill>
                  <a:schemeClr val="accent4"/>
                </a:solidFill>
              </a:rPr>
              <a:t>HTTP</a:t>
            </a:r>
          </a:p>
        </p:txBody>
      </p:sp>
      <p:sp>
        <p:nvSpPr>
          <p:cNvPr id="43" name="Google Shape;1736;p64">
            <a:extLst>
              <a:ext uri="{FF2B5EF4-FFF2-40B4-BE49-F238E27FC236}">
                <a16:creationId xmlns:a16="http://schemas.microsoft.com/office/drawing/2014/main" id="{3D825666-70E5-D369-9BD2-66DF5F48F0C9}"/>
              </a:ext>
            </a:extLst>
          </p:cNvPr>
          <p:cNvSpPr txBox="1">
            <a:spLocks noGrp="1"/>
          </p:cNvSpPr>
          <p:nvPr>
            <p:ph type="subTitle" idx="1"/>
          </p:nvPr>
        </p:nvSpPr>
        <p:spPr>
          <a:xfrm>
            <a:off x="2258046" y="2340072"/>
            <a:ext cx="2305500" cy="407400"/>
          </a:xfrm>
          <a:prstGeom prst="rect">
            <a:avLst/>
          </a:prstGeom>
        </p:spPr>
        <p:txBody>
          <a:bodyPr spcFirstLastPara="1" wrap="square" lIns="91425" tIns="91425" rIns="91425" bIns="91425" anchor="t" anchorCtr="0">
            <a:noAutofit/>
          </a:bodyPr>
          <a:lstStyle/>
          <a:p>
            <a:r>
              <a:rPr lang="en" sz="1200" b="1"/>
              <a:t>Message distribution</a:t>
            </a:r>
            <a:endParaRPr lang="en" sz="1200"/>
          </a:p>
          <a:p>
            <a:endParaRPr lang="en" sz="1200" b="1"/>
          </a:p>
          <a:p>
            <a:endParaRPr lang="en" sz="1200" b="1"/>
          </a:p>
          <a:p>
            <a:endParaRPr lang="en" sz="1200" b="1"/>
          </a:p>
          <a:p>
            <a:endParaRPr lang="en" sz="1200" b="1"/>
          </a:p>
        </p:txBody>
      </p:sp>
      <p:sp>
        <p:nvSpPr>
          <p:cNvPr id="49" name="Google Shape;1748;p64">
            <a:extLst>
              <a:ext uri="{FF2B5EF4-FFF2-40B4-BE49-F238E27FC236}">
                <a16:creationId xmlns:a16="http://schemas.microsoft.com/office/drawing/2014/main" id="{1090BD07-18EC-DFDE-7B50-486EBDFFFC2B}"/>
              </a:ext>
            </a:extLst>
          </p:cNvPr>
          <p:cNvSpPr/>
          <p:nvPr/>
        </p:nvSpPr>
        <p:spPr>
          <a:xfrm>
            <a:off x="3093534" y="159082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52;p64">
            <a:extLst>
              <a:ext uri="{FF2B5EF4-FFF2-40B4-BE49-F238E27FC236}">
                <a16:creationId xmlns:a16="http://schemas.microsoft.com/office/drawing/2014/main" id="{6AF1FE60-B973-70B5-6301-A4048EA96321}"/>
              </a:ext>
            </a:extLst>
          </p:cNvPr>
          <p:cNvSpPr/>
          <p:nvPr/>
        </p:nvSpPr>
        <p:spPr>
          <a:xfrm>
            <a:off x="3099776" y="372188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59;p64">
            <a:extLst>
              <a:ext uri="{FF2B5EF4-FFF2-40B4-BE49-F238E27FC236}">
                <a16:creationId xmlns:a16="http://schemas.microsoft.com/office/drawing/2014/main" id="{FE175686-A7BF-97BC-0EE3-B769DA3F96B9}"/>
              </a:ext>
            </a:extLst>
          </p:cNvPr>
          <p:cNvSpPr/>
          <p:nvPr/>
        </p:nvSpPr>
        <p:spPr>
          <a:xfrm>
            <a:off x="3277325" y="3893465"/>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60;p64">
            <a:extLst>
              <a:ext uri="{FF2B5EF4-FFF2-40B4-BE49-F238E27FC236}">
                <a16:creationId xmlns:a16="http://schemas.microsoft.com/office/drawing/2014/main" id="{15B15395-3C79-C51C-000D-B8FAA718C0F6}"/>
              </a:ext>
            </a:extLst>
          </p:cNvPr>
          <p:cNvSpPr/>
          <p:nvPr/>
        </p:nvSpPr>
        <p:spPr>
          <a:xfrm>
            <a:off x="3271295" y="1792709"/>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736;p64">
            <a:extLst>
              <a:ext uri="{FF2B5EF4-FFF2-40B4-BE49-F238E27FC236}">
                <a16:creationId xmlns:a16="http://schemas.microsoft.com/office/drawing/2014/main" id="{9EC563A6-F8E6-4616-952A-8A832E5BC721}"/>
              </a:ext>
            </a:extLst>
          </p:cNvPr>
          <p:cNvSpPr txBox="1">
            <a:spLocks/>
          </p:cNvSpPr>
          <p:nvPr/>
        </p:nvSpPr>
        <p:spPr>
          <a:xfrm>
            <a:off x="2169260" y="4450948"/>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Reliability</a:t>
            </a:r>
            <a:endParaRPr lang="en" sz="1200"/>
          </a:p>
          <a:p>
            <a:endParaRPr lang="en" sz="1200" b="1"/>
          </a:p>
          <a:p>
            <a:endParaRPr lang="en" sz="1200" b="1"/>
          </a:p>
          <a:p>
            <a:endParaRPr lang="en" sz="1200" b="1"/>
          </a:p>
          <a:p>
            <a:endParaRPr lang="en" sz="1200" b="1"/>
          </a:p>
        </p:txBody>
      </p:sp>
      <p:sp>
        <p:nvSpPr>
          <p:cNvPr id="3" name="Google Shape;1736;p64">
            <a:extLst>
              <a:ext uri="{FF2B5EF4-FFF2-40B4-BE49-F238E27FC236}">
                <a16:creationId xmlns:a16="http://schemas.microsoft.com/office/drawing/2014/main" id="{B5272CFD-DF68-C049-EE5D-B3564EC1D5E9}"/>
              </a:ext>
            </a:extLst>
          </p:cNvPr>
          <p:cNvSpPr txBox="1">
            <a:spLocks/>
          </p:cNvSpPr>
          <p:nvPr/>
        </p:nvSpPr>
        <p:spPr>
          <a:xfrm>
            <a:off x="4373717" y="1396536"/>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One to many</a:t>
            </a:r>
            <a:endParaRPr lang="en"/>
          </a:p>
          <a:p>
            <a:pPr marL="0" indent="0"/>
            <a:endParaRPr lang="en" sz="1200" b="1">
              <a:solidFill>
                <a:schemeClr val="accent4"/>
              </a:solidFill>
            </a:endParaRPr>
          </a:p>
        </p:txBody>
      </p:sp>
      <p:sp>
        <p:nvSpPr>
          <p:cNvPr id="8" name="Google Shape;1736;p64">
            <a:extLst>
              <a:ext uri="{FF2B5EF4-FFF2-40B4-BE49-F238E27FC236}">
                <a16:creationId xmlns:a16="http://schemas.microsoft.com/office/drawing/2014/main" id="{6AA5ABC9-C5AE-A03A-1185-38598949F9AC}"/>
              </a:ext>
            </a:extLst>
          </p:cNvPr>
          <p:cNvSpPr txBox="1">
            <a:spLocks/>
          </p:cNvSpPr>
          <p:nvPr/>
        </p:nvSpPr>
        <p:spPr>
          <a:xfrm>
            <a:off x="4373716" y="2183188"/>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solidFill>
                  <a:srgbClr val="F3F3F3"/>
                </a:solidFill>
              </a:rPr>
              <a:t>One</a:t>
            </a:r>
            <a:r>
              <a:rPr lang="en" sz="1200"/>
              <a:t> to one</a:t>
            </a:r>
            <a:endParaRPr lang="en-US">
              <a:solidFill>
                <a:schemeClr val="accent4"/>
              </a:solidFill>
            </a:endParaRPr>
          </a:p>
          <a:p>
            <a:pPr marL="0" indent="0"/>
            <a:endParaRPr lang="en" sz="1200"/>
          </a:p>
          <a:p>
            <a:pPr marL="0" indent="0"/>
            <a:endParaRPr lang="en" sz="1200" b="1">
              <a:solidFill>
                <a:schemeClr val="accent4"/>
              </a:solidFill>
            </a:endParaRPr>
          </a:p>
          <a:p>
            <a:pPr marL="0" indent="0"/>
            <a:endParaRPr lang="en" sz="1200" b="1">
              <a:solidFill>
                <a:schemeClr val="accent4"/>
              </a:solidFill>
            </a:endParaRPr>
          </a:p>
        </p:txBody>
      </p:sp>
      <p:sp>
        <p:nvSpPr>
          <p:cNvPr id="11" name="Google Shape;1736;p64">
            <a:extLst>
              <a:ext uri="{FF2B5EF4-FFF2-40B4-BE49-F238E27FC236}">
                <a16:creationId xmlns:a16="http://schemas.microsoft.com/office/drawing/2014/main" id="{EB624328-4222-1F7F-E29A-3EE27EE9494E}"/>
              </a:ext>
            </a:extLst>
          </p:cNvPr>
          <p:cNvSpPr txBox="1">
            <a:spLocks/>
          </p:cNvSpPr>
          <p:nvPr/>
        </p:nvSpPr>
        <p:spPr>
          <a:xfrm>
            <a:off x="4373717" y="3534618"/>
            <a:ext cx="3448499" cy="689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Three qualities of service: </a:t>
            </a:r>
            <a:r>
              <a:rPr lang="en" sz="1200" b="1"/>
              <a:t>0</a:t>
            </a:r>
            <a:r>
              <a:rPr lang="en" sz="1200"/>
              <a:t> - fire and forget, </a:t>
            </a:r>
            <a:r>
              <a:rPr lang="en" sz="1200" b="1"/>
              <a:t>1</a:t>
            </a:r>
            <a:r>
              <a:rPr lang="en" sz="1200"/>
              <a:t> - at least once, </a:t>
            </a:r>
            <a:r>
              <a:rPr lang="en" sz="1200" b="1"/>
              <a:t>2</a:t>
            </a:r>
            <a:r>
              <a:rPr lang="en" sz="1200"/>
              <a:t> - once and only once</a:t>
            </a:r>
            <a:endParaRPr lang="en"/>
          </a:p>
          <a:p>
            <a:pPr marL="0" indent="0"/>
            <a:endParaRPr lang="en" sz="1200" b="1">
              <a:solidFill>
                <a:schemeClr val="accent4"/>
              </a:solidFill>
            </a:endParaRPr>
          </a:p>
          <a:p>
            <a:pPr marL="0" indent="0"/>
            <a:endParaRPr lang="en" sz="1200" b="1">
              <a:solidFill>
                <a:schemeClr val="accent4"/>
              </a:solidFill>
            </a:endParaRPr>
          </a:p>
        </p:txBody>
      </p:sp>
      <p:sp>
        <p:nvSpPr>
          <p:cNvPr id="12" name="Google Shape;1736;p64">
            <a:extLst>
              <a:ext uri="{FF2B5EF4-FFF2-40B4-BE49-F238E27FC236}">
                <a16:creationId xmlns:a16="http://schemas.microsoft.com/office/drawing/2014/main" id="{4FD3B9D9-28ED-0312-9FEE-7A1B52CE2CCF}"/>
              </a:ext>
            </a:extLst>
          </p:cNvPr>
          <p:cNvSpPr txBox="1">
            <a:spLocks/>
          </p:cNvSpPr>
          <p:nvPr/>
        </p:nvSpPr>
        <p:spPr>
          <a:xfrm>
            <a:off x="4521634" y="4267482"/>
            <a:ext cx="3098876" cy="555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Has to be implemented in the application</a:t>
            </a:r>
            <a:endParaRPr lang="en"/>
          </a:p>
          <a:p>
            <a:pPr marL="0" indent="0"/>
            <a:endParaRPr lang="en" sz="1200" b="1">
              <a:solidFill>
                <a:schemeClr val="accent4"/>
              </a:solidFill>
            </a:endParaRPr>
          </a:p>
          <a:p>
            <a:pPr marL="0" indent="0"/>
            <a:endParaRPr lang="en" sz="1200" b="1">
              <a:solidFill>
                <a:schemeClr val="accent4"/>
              </a:solidFill>
            </a:endParaRPr>
          </a:p>
        </p:txBody>
      </p:sp>
    </p:spTree>
    <p:extLst>
      <p:ext uri="{BB962C8B-B14F-4D97-AF65-F5344CB8AC3E}">
        <p14:creationId xmlns:p14="http://schemas.microsoft.com/office/powerpoint/2010/main" val="11194139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5"/>
          <p:cNvSpPr/>
          <p:nvPr/>
        </p:nvSpPr>
        <p:spPr>
          <a:xfrm>
            <a:off x="5402000" y="540000"/>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txBox="1">
            <a:spLocks noGrp="1"/>
          </p:cNvSpPr>
          <p:nvPr>
            <p:ph type="title"/>
          </p:nvPr>
        </p:nvSpPr>
        <p:spPr>
          <a:xfrm>
            <a:off x="4063800" y="2677350"/>
            <a:ext cx="436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1253" name="Google Shape;1253;p45"/>
          <p:cNvSpPr txBox="1">
            <a:spLocks noGrp="1"/>
          </p:cNvSpPr>
          <p:nvPr>
            <p:ph type="title" idx="2"/>
          </p:nvPr>
        </p:nvSpPr>
        <p:spPr>
          <a:xfrm>
            <a:off x="5468750" y="73170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cxnSp>
        <p:nvCxnSpPr>
          <p:cNvPr id="1255" name="Google Shape;1255;p45"/>
          <p:cNvCxnSpPr>
            <a:stCxn id="1251" idx="4"/>
            <a:endCxn id="1252" idx="0"/>
          </p:cNvCxnSpPr>
          <p:nvPr/>
        </p:nvCxnSpPr>
        <p:spPr>
          <a:xfrm>
            <a:off x="6243950" y="2223900"/>
            <a:ext cx="0" cy="453600"/>
          </a:xfrm>
          <a:prstGeom prst="straightConnector1">
            <a:avLst/>
          </a:prstGeom>
          <a:noFill/>
          <a:ln w="9525" cap="rnd" cmpd="sng">
            <a:solidFill>
              <a:schemeClr val="accent4"/>
            </a:solidFill>
            <a:prstDash val="solid"/>
            <a:round/>
            <a:headEnd type="none" w="med" len="med"/>
            <a:tailEnd type="none" w="med" len="med"/>
          </a:ln>
        </p:spPr>
      </p:cxnSp>
      <p:cxnSp>
        <p:nvCxnSpPr>
          <p:cNvPr id="1256" name="Google Shape;1256;p45"/>
          <p:cNvCxnSpPr>
            <a:cxnSpLocks/>
            <a:stCxn id="1252" idx="2"/>
          </p:cNvCxnSpPr>
          <p:nvPr/>
        </p:nvCxnSpPr>
        <p:spPr>
          <a:xfrm>
            <a:off x="6243900" y="3519150"/>
            <a:ext cx="0" cy="453600"/>
          </a:xfrm>
          <a:prstGeom prst="straightConnector1">
            <a:avLst/>
          </a:prstGeom>
          <a:noFill/>
          <a:ln w="9525" cap="rnd" cmpd="sng">
            <a:solidFill>
              <a:schemeClr val="accent4"/>
            </a:solidFill>
            <a:prstDash val="solid"/>
            <a:round/>
            <a:headEnd type="none" w="med" len="med"/>
            <a:tailEnd type="none" w="med" len="med"/>
          </a:ln>
        </p:spPr>
      </p:cxnSp>
      <p:grpSp>
        <p:nvGrpSpPr>
          <p:cNvPr id="1257" name="Google Shape;1257;p45"/>
          <p:cNvGrpSpPr/>
          <p:nvPr/>
        </p:nvGrpSpPr>
        <p:grpSpPr>
          <a:xfrm>
            <a:off x="-565027" y="705875"/>
            <a:ext cx="4072362" cy="3732199"/>
            <a:chOff x="-2371508" y="0"/>
            <a:chExt cx="5715596" cy="5238174"/>
          </a:xfrm>
        </p:grpSpPr>
        <p:sp>
          <p:nvSpPr>
            <p:cNvPr id="1258" name="Google Shape;1258;p45"/>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45"/>
            <p:cNvGrpSpPr/>
            <p:nvPr/>
          </p:nvGrpSpPr>
          <p:grpSpPr>
            <a:xfrm>
              <a:off x="644017" y="1155146"/>
              <a:ext cx="1256716" cy="1149297"/>
              <a:chOff x="5236975" y="645825"/>
              <a:chExt cx="338400" cy="309475"/>
            </a:xfrm>
          </p:grpSpPr>
          <p:sp>
            <p:nvSpPr>
              <p:cNvPr id="1290" name="Google Shape;1290;p45"/>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45"/>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45"/>
            <p:cNvGrpSpPr/>
            <p:nvPr/>
          </p:nvGrpSpPr>
          <p:grpSpPr>
            <a:xfrm>
              <a:off x="780242" y="144556"/>
              <a:ext cx="2563846" cy="4987406"/>
              <a:chOff x="5376250" y="373700"/>
              <a:chExt cx="690375" cy="1342975"/>
            </a:xfrm>
          </p:grpSpPr>
          <p:sp>
            <p:nvSpPr>
              <p:cNvPr id="1297" name="Google Shape;1297;p45"/>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763EE405-2DB1-7C32-D249-0964F708366B}"/>
              </a:ext>
            </a:extLst>
          </p:cNvPr>
          <p:cNvPicPr>
            <a:picLocks noChangeAspect="1"/>
          </p:cNvPicPr>
          <p:nvPr/>
        </p:nvPicPr>
        <p:blipFill>
          <a:blip r:embed="rId3"/>
          <a:stretch>
            <a:fillRect/>
          </a:stretch>
        </p:blipFill>
        <p:spPr>
          <a:xfrm>
            <a:off x="6006915" y="4168074"/>
            <a:ext cx="540000" cy="540000"/>
          </a:xfrm>
          <a:prstGeom prst="rect">
            <a:avLst/>
          </a:prstGeom>
        </p:spPr>
      </p:pic>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66"/>
          <p:cNvSpPr txBox="1">
            <a:spLocks noGrp="1"/>
          </p:cNvSpPr>
          <p:nvPr>
            <p:ph type="title" idx="15"/>
          </p:nvPr>
        </p:nvSpPr>
        <p:spPr>
          <a:xfrm>
            <a:off x="612424" y="533276"/>
            <a:ext cx="8154476" cy="634500"/>
          </a:xfrm>
          <a:prstGeom prst="rect">
            <a:avLst/>
          </a:prstGeom>
        </p:spPr>
        <p:txBody>
          <a:bodyPr spcFirstLastPara="1" wrap="square" lIns="91425" tIns="91425" rIns="91425" bIns="91425" anchor="t" anchorCtr="0">
            <a:noAutofit/>
          </a:bodyPr>
          <a:lstStyle/>
          <a:p>
            <a:r>
              <a:rPr lang="en">
                <a:solidFill>
                  <a:schemeClr val="accent4"/>
                </a:solidFill>
              </a:rPr>
              <a:t>MQTT </a:t>
            </a:r>
            <a:r>
              <a:rPr lang="en">
                <a:solidFill>
                  <a:schemeClr val="bg1"/>
                </a:solidFill>
              </a:rPr>
              <a:t>WITH </a:t>
            </a:r>
            <a:r>
              <a:rPr lang="en">
                <a:solidFill>
                  <a:schemeClr val="accent4"/>
                </a:solidFill>
              </a:rPr>
              <a:t>HTTP </a:t>
            </a:r>
            <a:r>
              <a:rPr lang="en">
                <a:solidFill>
                  <a:schemeClr val="bg1"/>
                </a:solidFill>
              </a:rPr>
              <a:t>PERFORMANCE IN </a:t>
            </a:r>
            <a:r>
              <a:rPr lang="en">
                <a:solidFill>
                  <a:schemeClr val="accent4"/>
                </a:solidFill>
              </a:rPr>
              <a:t>IOT</a:t>
            </a:r>
          </a:p>
        </p:txBody>
      </p:sp>
      <p:sp>
        <p:nvSpPr>
          <p:cNvPr id="43" name="Google Shape;1736;p64">
            <a:extLst>
              <a:ext uri="{FF2B5EF4-FFF2-40B4-BE49-F238E27FC236}">
                <a16:creationId xmlns:a16="http://schemas.microsoft.com/office/drawing/2014/main" id="{3D825666-70E5-D369-9BD2-66DF5F48F0C9}"/>
              </a:ext>
            </a:extLst>
          </p:cNvPr>
          <p:cNvSpPr txBox="1">
            <a:spLocks noGrp="1"/>
          </p:cNvSpPr>
          <p:nvPr>
            <p:ph type="subTitle" idx="1"/>
          </p:nvPr>
        </p:nvSpPr>
        <p:spPr>
          <a:xfrm>
            <a:off x="341840" y="2017342"/>
            <a:ext cx="2305500" cy="407400"/>
          </a:xfrm>
          <a:prstGeom prst="rect">
            <a:avLst/>
          </a:prstGeom>
        </p:spPr>
        <p:txBody>
          <a:bodyPr spcFirstLastPara="1" wrap="square" lIns="91425" tIns="91425" rIns="91425" bIns="91425" anchor="t" anchorCtr="0">
            <a:noAutofit/>
          </a:bodyPr>
          <a:lstStyle/>
          <a:p>
            <a:r>
              <a:rPr lang="en" sz="1200" b="1"/>
              <a:t>Establish connection</a:t>
            </a:r>
            <a:endParaRPr lang="en-US" b="1"/>
          </a:p>
          <a:p>
            <a:endParaRPr lang="en" sz="1200" b="1"/>
          </a:p>
          <a:p>
            <a:endParaRPr lang="en" sz="1200" b="1"/>
          </a:p>
          <a:p>
            <a:endParaRPr lang="en" sz="1200" b="1"/>
          </a:p>
          <a:p>
            <a:endParaRPr lang="en" sz="1200" b="1"/>
          </a:p>
        </p:txBody>
      </p:sp>
      <p:sp>
        <p:nvSpPr>
          <p:cNvPr id="49" name="Google Shape;1748;p64">
            <a:extLst>
              <a:ext uri="{FF2B5EF4-FFF2-40B4-BE49-F238E27FC236}">
                <a16:creationId xmlns:a16="http://schemas.microsoft.com/office/drawing/2014/main" id="{1090BD07-18EC-DFDE-7B50-486EBDFFFC2B}"/>
              </a:ext>
            </a:extLst>
          </p:cNvPr>
          <p:cNvSpPr/>
          <p:nvPr/>
        </p:nvSpPr>
        <p:spPr>
          <a:xfrm>
            <a:off x="1217670" y="126809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52;p64">
            <a:extLst>
              <a:ext uri="{FF2B5EF4-FFF2-40B4-BE49-F238E27FC236}">
                <a16:creationId xmlns:a16="http://schemas.microsoft.com/office/drawing/2014/main" id="{6AF1FE60-B973-70B5-6301-A4048EA96321}"/>
              </a:ext>
            </a:extLst>
          </p:cNvPr>
          <p:cNvSpPr/>
          <p:nvPr/>
        </p:nvSpPr>
        <p:spPr>
          <a:xfrm>
            <a:off x="5937105" y="1234183"/>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60;p64">
            <a:extLst>
              <a:ext uri="{FF2B5EF4-FFF2-40B4-BE49-F238E27FC236}">
                <a16:creationId xmlns:a16="http://schemas.microsoft.com/office/drawing/2014/main" id="{15B15395-3C79-C51C-000D-B8FAA718C0F6}"/>
              </a:ext>
            </a:extLst>
          </p:cNvPr>
          <p:cNvSpPr/>
          <p:nvPr/>
        </p:nvSpPr>
        <p:spPr>
          <a:xfrm>
            <a:off x="1402154" y="1469979"/>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736;p64">
            <a:extLst>
              <a:ext uri="{FF2B5EF4-FFF2-40B4-BE49-F238E27FC236}">
                <a16:creationId xmlns:a16="http://schemas.microsoft.com/office/drawing/2014/main" id="{9EC563A6-F8E6-4616-952A-8A832E5BC721}"/>
              </a:ext>
            </a:extLst>
          </p:cNvPr>
          <p:cNvSpPr txBox="1">
            <a:spLocks/>
          </p:cNvSpPr>
          <p:nvPr/>
        </p:nvSpPr>
        <p:spPr>
          <a:xfrm>
            <a:off x="5006589" y="1963243"/>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Disconnect</a:t>
            </a:r>
            <a:endParaRPr lang="en-US" b="1"/>
          </a:p>
          <a:p>
            <a:endParaRPr lang="en" sz="1200" b="1"/>
          </a:p>
          <a:p>
            <a:endParaRPr lang="en" sz="1200" b="1"/>
          </a:p>
          <a:p>
            <a:endParaRPr lang="en" sz="1200" b="1"/>
          </a:p>
        </p:txBody>
      </p:sp>
      <p:sp>
        <p:nvSpPr>
          <p:cNvPr id="3" name="Google Shape;1736;p64">
            <a:extLst>
              <a:ext uri="{FF2B5EF4-FFF2-40B4-BE49-F238E27FC236}">
                <a16:creationId xmlns:a16="http://schemas.microsoft.com/office/drawing/2014/main" id="{B5272CFD-DF68-C049-EE5D-B3564EC1D5E9}"/>
              </a:ext>
            </a:extLst>
          </p:cNvPr>
          <p:cNvSpPr txBox="1">
            <a:spLocks/>
          </p:cNvSpPr>
          <p:nvPr/>
        </p:nvSpPr>
        <p:spPr>
          <a:xfrm>
            <a:off x="1704477" y="1201553"/>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5572 bytes</a:t>
            </a:r>
            <a:endParaRPr lang="en"/>
          </a:p>
          <a:p>
            <a:pPr marL="0" indent="0"/>
            <a:endParaRPr lang="en" sz="1200" b="1">
              <a:solidFill>
                <a:schemeClr val="accent4"/>
              </a:solidFill>
            </a:endParaRPr>
          </a:p>
        </p:txBody>
      </p:sp>
      <p:sp>
        <p:nvSpPr>
          <p:cNvPr id="8" name="Google Shape;1736;p64">
            <a:extLst>
              <a:ext uri="{FF2B5EF4-FFF2-40B4-BE49-F238E27FC236}">
                <a16:creationId xmlns:a16="http://schemas.microsoft.com/office/drawing/2014/main" id="{6AA5ABC9-C5AE-A03A-1185-38598949F9AC}"/>
              </a:ext>
            </a:extLst>
          </p:cNvPr>
          <p:cNvSpPr txBox="1">
            <a:spLocks/>
          </p:cNvSpPr>
          <p:nvPr/>
        </p:nvSpPr>
        <p:spPr>
          <a:xfrm>
            <a:off x="1697752" y="1826841"/>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2261 bytes</a:t>
            </a:r>
            <a:endParaRPr lang="en-US"/>
          </a:p>
          <a:p>
            <a:pPr marL="0" indent="0"/>
            <a:endParaRPr lang="en" sz="1200"/>
          </a:p>
          <a:p>
            <a:pPr marL="0" indent="0"/>
            <a:endParaRPr lang="en" sz="1200" b="1">
              <a:solidFill>
                <a:schemeClr val="accent4"/>
              </a:solidFill>
            </a:endParaRPr>
          </a:p>
          <a:p>
            <a:pPr marL="0" indent="0"/>
            <a:endParaRPr lang="en" sz="1200" b="1">
              <a:solidFill>
                <a:schemeClr val="accent4"/>
              </a:solidFill>
            </a:endParaRPr>
          </a:p>
        </p:txBody>
      </p:sp>
      <p:sp>
        <p:nvSpPr>
          <p:cNvPr id="2" name="Google Shape;1736;p64">
            <a:extLst>
              <a:ext uri="{FF2B5EF4-FFF2-40B4-BE49-F238E27FC236}">
                <a16:creationId xmlns:a16="http://schemas.microsoft.com/office/drawing/2014/main" id="{E8476392-BCC6-B5C3-642B-2E2F1EA9BE82}"/>
              </a:ext>
            </a:extLst>
          </p:cNvPr>
          <p:cNvSpPr txBox="1">
            <a:spLocks/>
          </p:cNvSpPr>
          <p:nvPr/>
        </p:nvSpPr>
        <p:spPr>
          <a:xfrm>
            <a:off x="6390776" y="1235171"/>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376 bytes</a:t>
            </a:r>
            <a:endParaRPr lang="en"/>
          </a:p>
          <a:p>
            <a:pPr marL="0" indent="0"/>
            <a:endParaRPr lang="en" sz="1200" b="1">
              <a:solidFill>
                <a:schemeClr val="accent4"/>
              </a:solidFill>
            </a:endParaRPr>
          </a:p>
        </p:txBody>
      </p:sp>
      <p:sp>
        <p:nvSpPr>
          <p:cNvPr id="4" name="Google Shape;1736;p64">
            <a:extLst>
              <a:ext uri="{FF2B5EF4-FFF2-40B4-BE49-F238E27FC236}">
                <a16:creationId xmlns:a16="http://schemas.microsoft.com/office/drawing/2014/main" id="{5E680B97-8014-782D-09F8-DEF0D20118D5}"/>
              </a:ext>
            </a:extLst>
          </p:cNvPr>
          <p:cNvSpPr txBox="1">
            <a:spLocks/>
          </p:cNvSpPr>
          <p:nvPr/>
        </p:nvSpPr>
        <p:spPr>
          <a:xfrm>
            <a:off x="6357158" y="1766330"/>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0 bytes</a:t>
            </a:r>
            <a:endParaRPr lang="en-US"/>
          </a:p>
          <a:p>
            <a:pPr marL="0" indent="0"/>
            <a:endParaRPr lang="en" sz="1200"/>
          </a:p>
          <a:p>
            <a:pPr marL="0" indent="0"/>
            <a:endParaRPr lang="en" sz="1200" b="1">
              <a:solidFill>
                <a:schemeClr val="accent4"/>
              </a:solidFill>
            </a:endParaRPr>
          </a:p>
          <a:p>
            <a:pPr marL="0" indent="0"/>
            <a:endParaRPr lang="en" sz="1200" b="1">
              <a:solidFill>
                <a:schemeClr val="accent4"/>
              </a:solidFill>
            </a:endParaRPr>
          </a:p>
        </p:txBody>
      </p:sp>
      <p:sp>
        <p:nvSpPr>
          <p:cNvPr id="5" name="Google Shape;1752;p64">
            <a:extLst>
              <a:ext uri="{FF2B5EF4-FFF2-40B4-BE49-F238E27FC236}">
                <a16:creationId xmlns:a16="http://schemas.microsoft.com/office/drawing/2014/main" id="{960ABAC7-A8FF-8946-76D5-D00CA6C042AC}"/>
              </a:ext>
            </a:extLst>
          </p:cNvPr>
          <p:cNvSpPr/>
          <p:nvPr/>
        </p:nvSpPr>
        <p:spPr>
          <a:xfrm>
            <a:off x="1264252" y="244441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6;p64">
            <a:extLst>
              <a:ext uri="{FF2B5EF4-FFF2-40B4-BE49-F238E27FC236}">
                <a16:creationId xmlns:a16="http://schemas.microsoft.com/office/drawing/2014/main" id="{D78085B3-95A4-6F18-1350-043D7BEFF520}"/>
              </a:ext>
            </a:extLst>
          </p:cNvPr>
          <p:cNvSpPr txBox="1">
            <a:spLocks/>
          </p:cNvSpPr>
          <p:nvPr/>
        </p:nvSpPr>
        <p:spPr>
          <a:xfrm>
            <a:off x="333736" y="3173478"/>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For each message published</a:t>
            </a:r>
            <a:endParaRPr lang="en-US" b="1"/>
          </a:p>
          <a:p>
            <a:endParaRPr lang="en" sz="1200" b="1"/>
          </a:p>
          <a:p>
            <a:endParaRPr lang="en" sz="1200" b="1"/>
          </a:p>
          <a:p>
            <a:endParaRPr lang="en" sz="1200" b="1"/>
          </a:p>
          <a:p>
            <a:endParaRPr lang="en" sz="1200" b="1"/>
          </a:p>
        </p:txBody>
      </p:sp>
      <p:sp>
        <p:nvSpPr>
          <p:cNvPr id="9" name="Google Shape;1736;p64">
            <a:extLst>
              <a:ext uri="{FF2B5EF4-FFF2-40B4-BE49-F238E27FC236}">
                <a16:creationId xmlns:a16="http://schemas.microsoft.com/office/drawing/2014/main" id="{40BE75C7-1439-BE52-6A55-0944C5D948A5}"/>
              </a:ext>
            </a:extLst>
          </p:cNvPr>
          <p:cNvSpPr txBox="1">
            <a:spLocks/>
          </p:cNvSpPr>
          <p:nvPr/>
        </p:nvSpPr>
        <p:spPr>
          <a:xfrm>
            <a:off x="1717923" y="2445406"/>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388 bytes</a:t>
            </a:r>
            <a:endParaRPr lang="en"/>
          </a:p>
          <a:p>
            <a:pPr marL="0" indent="0"/>
            <a:endParaRPr lang="en" sz="1200" b="1">
              <a:solidFill>
                <a:schemeClr val="accent4"/>
              </a:solidFill>
            </a:endParaRPr>
          </a:p>
        </p:txBody>
      </p:sp>
      <p:sp>
        <p:nvSpPr>
          <p:cNvPr id="10" name="Google Shape;1736;p64">
            <a:extLst>
              <a:ext uri="{FF2B5EF4-FFF2-40B4-BE49-F238E27FC236}">
                <a16:creationId xmlns:a16="http://schemas.microsoft.com/office/drawing/2014/main" id="{EC7A9372-3B4B-99A9-C709-A8FF36C48FA2}"/>
              </a:ext>
            </a:extLst>
          </p:cNvPr>
          <p:cNvSpPr txBox="1">
            <a:spLocks/>
          </p:cNvSpPr>
          <p:nvPr/>
        </p:nvSpPr>
        <p:spPr>
          <a:xfrm>
            <a:off x="1684305" y="3010182"/>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3285 bytes</a:t>
            </a:r>
            <a:endParaRPr lang="en-US"/>
          </a:p>
          <a:p>
            <a:pPr marL="0" indent="0"/>
            <a:endParaRPr lang="en" sz="1200"/>
          </a:p>
          <a:p>
            <a:pPr marL="0" indent="0"/>
            <a:endParaRPr lang="en" sz="1200" b="1">
              <a:solidFill>
                <a:schemeClr val="accent4"/>
              </a:solidFill>
            </a:endParaRPr>
          </a:p>
          <a:p>
            <a:pPr marL="0" indent="0"/>
            <a:endParaRPr lang="en" sz="1200" b="1">
              <a:solidFill>
                <a:schemeClr val="accent4"/>
              </a:solidFill>
            </a:endParaRPr>
          </a:p>
        </p:txBody>
      </p:sp>
      <p:sp>
        <p:nvSpPr>
          <p:cNvPr id="16" name="Google Shape;1736;p64">
            <a:extLst>
              <a:ext uri="{FF2B5EF4-FFF2-40B4-BE49-F238E27FC236}">
                <a16:creationId xmlns:a16="http://schemas.microsoft.com/office/drawing/2014/main" id="{4B556433-ABFD-CD18-52A4-489922C37335}"/>
              </a:ext>
            </a:extLst>
          </p:cNvPr>
          <p:cNvSpPr txBox="1">
            <a:spLocks/>
          </p:cNvSpPr>
          <p:nvPr/>
        </p:nvSpPr>
        <p:spPr>
          <a:xfrm>
            <a:off x="5066240" y="3279124"/>
            <a:ext cx="2305500"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Sum for 1 message</a:t>
            </a:r>
            <a:endParaRPr lang="en-US" b="1"/>
          </a:p>
          <a:p>
            <a:endParaRPr lang="en" sz="1200" b="1"/>
          </a:p>
          <a:p>
            <a:endParaRPr lang="en" sz="1200" b="1"/>
          </a:p>
          <a:p>
            <a:endParaRPr lang="en" sz="1200" b="1"/>
          </a:p>
          <a:p>
            <a:endParaRPr lang="en" sz="1200" b="1"/>
          </a:p>
        </p:txBody>
      </p:sp>
      <p:sp>
        <p:nvSpPr>
          <p:cNvPr id="17" name="Google Shape;1748;p64">
            <a:extLst>
              <a:ext uri="{FF2B5EF4-FFF2-40B4-BE49-F238E27FC236}">
                <a16:creationId xmlns:a16="http://schemas.microsoft.com/office/drawing/2014/main" id="{10AD5729-9947-E303-C70F-CA6EC01210D6}"/>
              </a:ext>
            </a:extLst>
          </p:cNvPr>
          <p:cNvSpPr/>
          <p:nvPr/>
        </p:nvSpPr>
        <p:spPr>
          <a:xfrm>
            <a:off x="5930864" y="2518675"/>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60;p64">
            <a:extLst>
              <a:ext uri="{FF2B5EF4-FFF2-40B4-BE49-F238E27FC236}">
                <a16:creationId xmlns:a16="http://schemas.microsoft.com/office/drawing/2014/main" id="{F2CDC4AA-B7F4-C159-DE30-BE9B1485A0D3}"/>
              </a:ext>
            </a:extLst>
          </p:cNvPr>
          <p:cNvSpPr/>
          <p:nvPr/>
        </p:nvSpPr>
        <p:spPr>
          <a:xfrm>
            <a:off x="6115348" y="1416190"/>
            <a:ext cx="278911" cy="259261"/>
          </a:xfrm>
          <a:custGeom>
            <a:avLst/>
            <a:gdLst/>
            <a:ahLst/>
            <a:cxnLst/>
            <a:rect l="l" t="t" r="r" b="b"/>
            <a:pathLst>
              <a:path w="9311" h="8655" extrusionOk="0">
                <a:moveTo>
                  <a:pt x="4292" y="4564"/>
                </a:moveTo>
                <a:cubicBezTo>
                  <a:pt x="4292" y="4365"/>
                  <a:pt x="4453" y="4200"/>
                  <a:pt x="4655" y="4200"/>
                </a:cubicBezTo>
                <a:lnTo>
                  <a:pt x="4655" y="4200"/>
                </a:lnTo>
                <a:cubicBezTo>
                  <a:pt x="4855" y="4200"/>
                  <a:pt x="5019" y="4365"/>
                  <a:pt x="5019" y="4564"/>
                </a:cubicBezTo>
                <a:cubicBezTo>
                  <a:pt x="5019" y="4765"/>
                  <a:pt x="4855" y="4928"/>
                  <a:pt x="4655" y="4928"/>
                </a:cubicBezTo>
                <a:cubicBezTo>
                  <a:pt x="4455" y="4928"/>
                  <a:pt x="4292" y="4766"/>
                  <a:pt x="4292" y="4564"/>
                </a:cubicBezTo>
                <a:close/>
                <a:moveTo>
                  <a:pt x="5019" y="3473"/>
                </a:moveTo>
                <a:lnTo>
                  <a:pt x="5019" y="2110"/>
                </a:lnTo>
                <a:cubicBezTo>
                  <a:pt x="5019" y="1909"/>
                  <a:pt x="4855" y="1746"/>
                  <a:pt x="4655" y="1746"/>
                </a:cubicBezTo>
                <a:cubicBezTo>
                  <a:pt x="4455" y="1746"/>
                  <a:pt x="4292" y="1909"/>
                  <a:pt x="4292" y="2110"/>
                </a:cubicBezTo>
                <a:lnTo>
                  <a:pt x="4292" y="3473"/>
                </a:lnTo>
                <a:cubicBezTo>
                  <a:pt x="4292" y="3674"/>
                  <a:pt x="4455" y="3837"/>
                  <a:pt x="4655" y="3837"/>
                </a:cubicBezTo>
                <a:cubicBezTo>
                  <a:pt x="4855" y="3837"/>
                  <a:pt x="5019" y="3675"/>
                  <a:pt x="5019" y="3473"/>
                </a:cubicBezTo>
                <a:close/>
                <a:moveTo>
                  <a:pt x="8946" y="4292"/>
                </a:moveTo>
                <a:cubicBezTo>
                  <a:pt x="9146" y="4292"/>
                  <a:pt x="9310" y="4128"/>
                  <a:pt x="9310" y="3928"/>
                </a:cubicBezTo>
                <a:lnTo>
                  <a:pt x="9310" y="2110"/>
                </a:lnTo>
                <a:cubicBezTo>
                  <a:pt x="9310" y="1309"/>
                  <a:pt x="8657" y="656"/>
                  <a:pt x="7855" y="656"/>
                </a:cubicBezTo>
                <a:lnTo>
                  <a:pt x="5605" y="656"/>
                </a:lnTo>
                <a:lnTo>
                  <a:pt x="5499" y="482"/>
                </a:lnTo>
                <a:cubicBezTo>
                  <a:pt x="5313" y="181"/>
                  <a:pt x="4990" y="1"/>
                  <a:pt x="4636" y="1"/>
                </a:cubicBezTo>
                <a:cubicBezTo>
                  <a:pt x="4284" y="1"/>
                  <a:pt x="3960" y="181"/>
                  <a:pt x="3775" y="482"/>
                </a:cubicBezTo>
                <a:lnTo>
                  <a:pt x="3668" y="656"/>
                </a:lnTo>
                <a:lnTo>
                  <a:pt x="1455" y="656"/>
                </a:lnTo>
                <a:cubicBezTo>
                  <a:pt x="652" y="656"/>
                  <a:pt x="1" y="1309"/>
                  <a:pt x="1" y="2110"/>
                </a:cubicBezTo>
                <a:lnTo>
                  <a:pt x="1" y="5747"/>
                </a:lnTo>
                <a:cubicBezTo>
                  <a:pt x="1" y="6548"/>
                  <a:pt x="652" y="7201"/>
                  <a:pt x="1455" y="7201"/>
                </a:cubicBezTo>
                <a:lnTo>
                  <a:pt x="4292" y="7201"/>
                </a:lnTo>
                <a:lnTo>
                  <a:pt x="4292" y="7927"/>
                </a:lnTo>
                <a:lnTo>
                  <a:pt x="3019" y="7927"/>
                </a:lnTo>
                <a:cubicBezTo>
                  <a:pt x="2818" y="7927"/>
                  <a:pt x="2655" y="8090"/>
                  <a:pt x="2655" y="8291"/>
                </a:cubicBezTo>
                <a:cubicBezTo>
                  <a:pt x="2655" y="8490"/>
                  <a:pt x="2818" y="8654"/>
                  <a:pt x="3019" y="8654"/>
                </a:cubicBezTo>
                <a:lnTo>
                  <a:pt x="6292" y="8654"/>
                </a:lnTo>
                <a:cubicBezTo>
                  <a:pt x="6491" y="8654"/>
                  <a:pt x="6655" y="8490"/>
                  <a:pt x="6655" y="8291"/>
                </a:cubicBezTo>
                <a:cubicBezTo>
                  <a:pt x="6655" y="8090"/>
                  <a:pt x="6491" y="7927"/>
                  <a:pt x="6292" y="7927"/>
                </a:cubicBezTo>
                <a:lnTo>
                  <a:pt x="5019" y="7927"/>
                </a:lnTo>
                <a:lnTo>
                  <a:pt x="5019" y="7201"/>
                </a:lnTo>
                <a:lnTo>
                  <a:pt x="7855" y="7201"/>
                </a:lnTo>
                <a:cubicBezTo>
                  <a:pt x="8657" y="7201"/>
                  <a:pt x="9310" y="6548"/>
                  <a:pt x="9310" y="5747"/>
                </a:cubicBezTo>
                <a:cubicBezTo>
                  <a:pt x="9310" y="5546"/>
                  <a:pt x="9146" y="5383"/>
                  <a:pt x="8946" y="5383"/>
                </a:cubicBezTo>
                <a:cubicBezTo>
                  <a:pt x="8746" y="5383"/>
                  <a:pt x="8583" y="5546"/>
                  <a:pt x="8583" y="5747"/>
                </a:cubicBezTo>
                <a:cubicBezTo>
                  <a:pt x="8583" y="6148"/>
                  <a:pt x="8257" y="6474"/>
                  <a:pt x="7855" y="6474"/>
                </a:cubicBezTo>
                <a:lnTo>
                  <a:pt x="1455" y="6474"/>
                </a:lnTo>
                <a:cubicBezTo>
                  <a:pt x="1052" y="6474"/>
                  <a:pt x="728" y="6148"/>
                  <a:pt x="728" y="5747"/>
                </a:cubicBezTo>
                <a:lnTo>
                  <a:pt x="728" y="2110"/>
                </a:lnTo>
                <a:cubicBezTo>
                  <a:pt x="728" y="1709"/>
                  <a:pt x="1052" y="1383"/>
                  <a:pt x="1455" y="1383"/>
                </a:cubicBezTo>
                <a:lnTo>
                  <a:pt x="3220" y="1383"/>
                </a:lnTo>
                <a:lnTo>
                  <a:pt x="1989" y="3379"/>
                </a:lnTo>
                <a:cubicBezTo>
                  <a:pt x="1793" y="3697"/>
                  <a:pt x="1785" y="4081"/>
                  <a:pt x="1967" y="4408"/>
                </a:cubicBezTo>
                <a:cubicBezTo>
                  <a:pt x="2149" y="4734"/>
                  <a:pt x="2481" y="4928"/>
                  <a:pt x="2852" y="4928"/>
                </a:cubicBezTo>
                <a:lnTo>
                  <a:pt x="3368" y="4928"/>
                </a:lnTo>
                <a:cubicBezTo>
                  <a:pt x="3567" y="4928"/>
                  <a:pt x="3732" y="4765"/>
                  <a:pt x="3732" y="4564"/>
                </a:cubicBezTo>
                <a:cubicBezTo>
                  <a:pt x="3732" y="4365"/>
                  <a:pt x="3567" y="4200"/>
                  <a:pt x="3368" y="4200"/>
                </a:cubicBezTo>
                <a:lnTo>
                  <a:pt x="2852" y="4200"/>
                </a:lnTo>
                <a:cubicBezTo>
                  <a:pt x="2700" y="4200"/>
                  <a:pt x="2626" y="4099"/>
                  <a:pt x="2601" y="4053"/>
                </a:cubicBezTo>
                <a:cubicBezTo>
                  <a:pt x="2577" y="4010"/>
                  <a:pt x="2527" y="3892"/>
                  <a:pt x="2607" y="3761"/>
                </a:cubicBezTo>
                <a:lnTo>
                  <a:pt x="4394" y="862"/>
                </a:lnTo>
                <a:cubicBezTo>
                  <a:pt x="4469" y="738"/>
                  <a:pt x="4587" y="727"/>
                  <a:pt x="4636" y="727"/>
                </a:cubicBezTo>
                <a:cubicBezTo>
                  <a:pt x="4686" y="727"/>
                  <a:pt x="4804" y="738"/>
                  <a:pt x="4881" y="862"/>
                </a:cubicBezTo>
                <a:lnTo>
                  <a:pt x="6200" y="3005"/>
                </a:lnTo>
                <a:lnTo>
                  <a:pt x="6699" y="3829"/>
                </a:lnTo>
                <a:cubicBezTo>
                  <a:pt x="6724" y="3912"/>
                  <a:pt x="6709" y="4001"/>
                  <a:pt x="6658" y="4075"/>
                </a:cubicBezTo>
                <a:cubicBezTo>
                  <a:pt x="6628" y="4123"/>
                  <a:pt x="6555" y="4199"/>
                  <a:pt x="6423" y="4199"/>
                </a:cubicBezTo>
                <a:lnTo>
                  <a:pt x="5924" y="4199"/>
                </a:lnTo>
                <a:cubicBezTo>
                  <a:pt x="5724" y="4199"/>
                  <a:pt x="5560" y="4363"/>
                  <a:pt x="5560" y="4563"/>
                </a:cubicBezTo>
                <a:cubicBezTo>
                  <a:pt x="5560" y="4763"/>
                  <a:pt x="5724" y="4926"/>
                  <a:pt x="5924" y="4926"/>
                </a:cubicBezTo>
                <a:lnTo>
                  <a:pt x="6423" y="4926"/>
                </a:lnTo>
                <a:cubicBezTo>
                  <a:pt x="6759" y="4926"/>
                  <a:pt x="7071" y="4760"/>
                  <a:pt x="7261" y="4483"/>
                </a:cubicBezTo>
                <a:cubicBezTo>
                  <a:pt x="7450" y="4203"/>
                  <a:pt x="7489" y="3850"/>
                  <a:pt x="7365" y="3539"/>
                </a:cubicBezTo>
                <a:lnTo>
                  <a:pt x="7355" y="3512"/>
                </a:lnTo>
                <a:lnTo>
                  <a:pt x="6823" y="2628"/>
                </a:lnTo>
                <a:lnTo>
                  <a:pt x="6055" y="1383"/>
                </a:lnTo>
                <a:lnTo>
                  <a:pt x="7857" y="1383"/>
                </a:lnTo>
                <a:cubicBezTo>
                  <a:pt x="8258" y="1383"/>
                  <a:pt x="8584" y="1709"/>
                  <a:pt x="8584" y="2110"/>
                </a:cubicBezTo>
                <a:lnTo>
                  <a:pt x="8584" y="3928"/>
                </a:lnTo>
                <a:cubicBezTo>
                  <a:pt x="8583" y="4131"/>
                  <a:pt x="8744" y="4292"/>
                  <a:pt x="8946" y="42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36;p64">
            <a:extLst>
              <a:ext uri="{FF2B5EF4-FFF2-40B4-BE49-F238E27FC236}">
                <a16:creationId xmlns:a16="http://schemas.microsoft.com/office/drawing/2014/main" id="{AEC5048E-71CF-2B86-5542-14389ED6088E}"/>
              </a:ext>
            </a:extLst>
          </p:cNvPr>
          <p:cNvSpPr txBox="1">
            <a:spLocks/>
          </p:cNvSpPr>
          <p:nvPr/>
        </p:nvSpPr>
        <p:spPr>
          <a:xfrm>
            <a:off x="6417671" y="2452129"/>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6336 bytes</a:t>
            </a:r>
            <a:endParaRPr lang="en"/>
          </a:p>
          <a:p>
            <a:pPr marL="0" indent="0"/>
            <a:endParaRPr lang="en" sz="1200" b="1">
              <a:solidFill>
                <a:schemeClr val="accent4"/>
              </a:solidFill>
            </a:endParaRPr>
          </a:p>
        </p:txBody>
      </p:sp>
      <p:sp>
        <p:nvSpPr>
          <p:cNvPr id="20" name="Google Shape;1736;p64">
            <a:extLst>
              <a:ext uri="{FF2B5EF4-FFF2-40B4-BE49-F238E27FC236}">
                <a16:creationId xmlns:a16="http://schemas.microsoft.com/office/drawing/2014/main" id="{149DFAC9-D8C6-FCC8-A5F9-2F5A074093B4}"/>
              </a:ext>
            </a:extLst>
          </p:cNvPr>
          <p:cNvSpPr txBox="1">
            <a:spLocks/>
          </p:cNvSpPr>
          <p:nvPr/>
        </p:nvSpPr>
        <p:spPr>
          <a:xfrm>
            <a:off x="6410946" y="3104311"/>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5546 bytes</a:t>
            </a:r>
            <a:endParaRPr lang="en-US"/>
          </a:p>
          <a:p>
            <a:pPr marL="0" indent="0"/>
            <a:endParaRPr lang="en" sz="1200"/>
          </a:p>
          <a:p>
            <a:pPr marL="0" indent="0"/>
            <a:endParaRPr lang="en" sz="1200" b="1">
              <a:solidFill>
                <a:schemeClr val="accent4"/>
              </a:solidFill>
            </a:endParaRPr>
          </a:p>
          <a:p>
            <a:pPr marL="0" indent="0"/>
            <a:endParaRPr lang="en" sz="1200" b="1">
              <a:solidFill>
                <a:schemeClr val="accent4"/>
              </a:solidFill>
            </a:endParaRPr>
          </a:p>
        </p:txBody>
      </p:sp>
      <p:sp>
        <p:nvSpPr>
          <p:cNvPr id="21" name="Google Shape;1752;p64">
            <a:extLst>
              <a:ext uri="{FF2B5EF4-FFF2-40B4-BE49-F238E27FC236}">
                <a16:creationId xmlns:a16="http://schemas.microsoft.com/office/drawing/2014/main" id="{DB0D3821-23D5-3BD9-E66A-E1AAC6A680E3}"/>
              </a:ext>
            </a:extLst>
          </p:cNvPr>
          <p:cNvSpPr/>
          <p:nvPr/>
        </p:nvSpPr>
        <p:spPr>
          <a:xfrm>
            <a:off x="1230634" y="3701719"/>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59;p64">
            <a:extLst>
              <a:ext uri="{FF2B5EF4-FFF2-40B4-BE49-F238E27FC236}">
                <a16:creationId xmlns:a16="http://schemas.microsoft.com/office/drawing/2014/main" id="{5202CAB8-453D-F27E-4A1E-C6D73F471E64}"/>
              </a:ext>
            </a:extLst>
          </p:cNvPr>
          <p:cNvSpPr/>
          <p:nvPr/>
        </p:nvSpPr>
        <p:spPr>
          <a:xfrm>
            <a:off x="1408183" y="3873295"/>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36;p64">
            <a:extLst>
              <a:ext uri="{FF2B5EF4-FFF2-40B4-BE49-F238E27FC236}">
                <a16:creationId xmlns:a16="http://schemas.microsoft.com/office/drawing/2014/main" id="{B5F4BE88-BA18-66E9-882B-8B7185311145}"/>
              </a:ext>
            </a:extLst>
          </p:cNvPr>
          <p:cNvSpPr txBox="1">
            <a:spLocks/>
          </p:cNvSpPr>
          <p:nvPr/>
        </p:nvSpPr>
        <p:spPr>
          <a:xfrm>
            <a:off x="300118" y="4430778"/>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Sum for 10 messages</a:t>
            </a:r>
            <a:endParaRPr lang="en-US" b="1"/>
          </a:p>
          <a:p>
            <a:endParaRPr lang="en" sz="1200" b="1"/>
          </a:p>
          <a:p>
            <a:endParaRPr lang="en" sz="1200" b="1"/>
          </a:p>
          <a:p>
            <a:endParaRPr lang="en" sz="1200" b="1"/>
          </a:p>
          <a:p>
            <a:endParaRPr lang="en" sz="1200" b="1"/>
          </a:p>
        </p:txBody>
      </p:sp>
      <p:sp>
        <p:nvSpPr>
          <p:cNvPr id="24" name="Google Shape;1736;p64">
            <a:extLst>
              <a:ext uri="{FF2B5EF4-FFF2-40B4-BE49-F238E27FC236}">
                <a16:creationId xmlns:a16="http://schemas.microsoft.com/office/drawing/2014/main" id="{88220354-0961-F818-E0B5-A3459085CF1C}"/>
              </a:ext>
            </a:extLst>
          </p:cNvPr>
          <p:cNvSpPr txBox="1">
            <a:spLocks/>
          </p:cNvSpPr>
          <p:nvPr/>
        </p:nvSpPr>
        <p:spPr>
          <a:xfrm>
            <a:off x="1684305" y="3702706"/>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9829 bytes</a:t>
            </a:r>
            <a:endParaRPr lang="en"/>
          </a:p>
          <a:p>
            <a:pPr marL="0" indent="0"/>
            <a:endParaRPr lang="en" sz="1200" b="1">
              <a:solidFill>
                <a:schemeClr val="accent4"/>
              </a:solidFill>
            </a:endParaRPr>
          </a:p>
        </p:txBody>
      </p:sp>
      <p:sp>
        <p:nvSpPr>
          <p:cNvPr id="25" name="Google Shape;1736;p64">
            <a:extLst>
              <a:ext uri="{FF2B5EF4-FFF2-40B4-BE49-F238E27FC236}">
                <a16:creationId xmlns:a16="http://schemas.microsoft.com/office/drawing/2014/main" id="{49023E3F-340E-F98B-49F9-5D1D78D0D4FF}"/>
              </a:ext>
            </a:extLst>
          </p:cNvPr>
          <p:cNvSpPr txBox="1">
            <a:spLocks/>
          </p:cNvSpPr>
          <p:nvPr/>
        </p:nvSpPr>
        <p:spPr>
          <a:xfrm>
            <a:off x="1650687" y="4267482"/>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55,460 bytes</a:t>
            </a:r>
            <a:endParaRPr lang="en-US"/>
          </a:p>
          <a:p>
            <a:pPr marL="0" indent="0"/>
            <a:endParaRPr lang="en" sz="1200"/>
          </a:p>
          <a:p>
            <a:pPr marL="0" indent="0"/>
            <a:endParaRPr lang="en" sz="1200" b="1">
              <a:solidFill>
                <a:schemeClr val="accent4"/>
              </a:solidFill>
            </a:endParaRPr>
          </a:p>
          <a:p>
            <a:pPr marL="0" indent="0"/>
            <a:endParaRPr lang="en" sz="1200" b="1">
              <a:solidFill>
                <a:schemeClr val="accent4"/>
              </a:solidFill>
            </a:endParaRPr>
          </a:p>
        </p:txBody>
      </p:sp>
      <p:sp>
        <p:nvSpPr>
          <p:cNvPr id="26" name="Google Shape;1752;p64">
            <a:extLst>
              <a:ext uri="{FF2B5EF4-FFF2-40B4-BE49-F238E27FC236}">
                <a16:creationId xmlns:a16="http://schemas.microsoft.com/office/drawing/2014/main" id="{CDD5174D-44B6-273A-026A-BABFF3E41351}"/>
              </a:ext>
            </a:extLst>
          </p:cNvPr>
          <p:cNvSpPr/>
          <p:nvPr/>
        </p:nvSpPr>
        <p:spPr>
          <a:xfrm>
            <a:off x="5923657" y="3708442"/>
            <a:ext cx="634500" cy="6345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59;p64">
            <a:extLst>
              <a:ext uri="{FF2B5EF4-FFF2-40B4-BE49-F238E27FC236}">
                <a16:creationId xmlns:a16="http://schemas.microsoft.com/office/drawing/2014/main" id="{31FB7652-00C8-7051-AE28-ED519C85FD47}"/>
              </a:ext>
            </a:extLst>
          </p:cNvPr>
          <p:cNvSpPr/>
          <p:nvPr/>
        </p:nvSpPr>
        <p:spPr>
          <a:xfrm>
            <a:off x="6101206" y="3880018"/>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6;p64">
            <a:extLst>
              <a:ext uri="{FF2B5EF4-FFF2-40B4-BE49-F238E27FC236}">
                <a16:creationId xmlns:a16="http://schemas.microsoft.com/office/drawing/2014/main" id="{59EAC00E-72D2-D009-240B-5938646D48B3}"/>
              </a:ext>
            </a:extLst>
          </p:cNvPr>
          <p:cNvSpPr txBox="1">
            <a:spLocks/>
          </p:cNvSpPr>
          <p:nvPr/>
        </p:nvSpPr>
        <p:spPr>
          <a:xfrm>
            <a:off x="4993141" y="4437501"/>
            <a:ext cx="2402914" cy="4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r>
              <a:rPr lang="en" sz="1200" b="1"/>
              <a:t>Sum for 100 messages</a:t>
            </a:r>
            <a:endParaRPr lang="en-US" b="1"/>
          </a:p>
          <a:p>
            <a:endParaRPr lang="en" sz="1200" b="1"/>
          </a:p>
          <a:p>
            <a:endParaRPr lang="en" sz="1200" b="1"/>
          </a:p>
          <a:p>
            <a:endParaRPr lang="en" sz="1200" b="1"/>
          </a:p>
          <a:p>
            <a:endParaRPr lang="en" sz="1200" b="1"/>
          </a:p>
        </p:txBody>
      </p:sp>
      <p:sp>
        <p:nvSpPr>
          <p:cNvPr id="29" name="Google Shape;1736;p64">
            <a:extLst>
              <a:ext uri="{FF2B5EF4-FFF2-40B4-BE49-F238E27FC236}">
                <a16:creationId xmlns:a16="http://schemas.microsoft.com/office/drawing/2014/main" id="{2DBA25B5-EB13-54BB-5D6F-B52F810318B2}"/>
              </a:ext>
            </a:extLst>
          </p:cNvPr>
          <p:cNvSpPr txBox="1">
            <a:spLocks/>
          </p:cNvSpPr>
          <p:nvPr/>
        </p:nvSpPr>
        <p:spPr>
          <a:xfrm>
            <a:off x="6377328" y="3709429"/>
            <a:ext cx="3098876" cy="68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MQTT</a:t>
            </a:r>
          </a:p>
          <a:p>
            <a:pPr marL="0" indent="0"/>
            <a:r>
              <a:rPr lang="en" sz="1200"/>
              <a:t>44,748 </a:t>
            </a:r>
            <a:r>
              <a:rPr lang="en" sz="1200">
                <a:solidFill>
                  <a:srgbClr val="F3F3F3"/>
                </a:solidFill>
              </a:rPr>
              <a:t>bytes</a:t>
            </a:r>
            <a:endParaRPr lang="en"/>
          </a:p>
          <a:p>
            <a:pPr marL="0" indent="0"/>
            <a:endParaRPr lang="en" sz="1200" b="1">
              <a:solidFill>
                <a:schemeClr val="accent4"/>
              </a:solidFill>
            </a:endParaRPr>
          </a:p>
        </p:txBody>
      </p:sp>
      <p:sp>
        <p:nvSpPr>
          <p:cNvPr id="30" name="Google Shape;1736;p64">
            <a:extLst>
              <a:ext uri="{FF2B5EF4-FFF2-40B4-BE49-F238E27FC236}">
                <a16:creationId xmlns:a16="http://schemas.microsoft.com/office/drawing/2014/main" id="{CD6BD3DD-0310-774B-4EE0-0B7541B4CB8F}"/>
              </a:ext>
            </a:extLst>
          </p:cNvPr>
          <p:cNvSpPr txBox="1">
            <a:spLocks/>
          </p:cNvSpPr>
          <p:nvPr/>
        </p:nvSpPr>
        <p:spPr>
          <a:xfrm>
            <a:off x="6343710" y="4274205"/>
            <a:ext cx="3098876" cy="548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 sz="1200" b="1">
                <a:solidFill>
                  <a:schemeClr val="accent4"/>
                </a:solidFill>
              </a:rPr>
              <a:t>HTTP</a:t>
            </a:r>
            <a:endParaRPr lang="en-US">
              <a:solidFill>
                <a:schemeClr val="accent4"/>
              </a:solidFill>
            </a:endParaRPr>
          </a:p>
          <a:p>
            <a:pPr marL="0" indent="0"/>
            <a:r>
              <a:rPr lang="en" sz="1200"/>
              <a:t>554,600 bytes</a:t>
            </a:r>
            <a:endParaRPr lang="en-US"/>
          </a:p>
          <a:p>
            <a:pPr marL="0" indent="0"/>
            <a:endParaRPr lang="en" sz="1200"/>
          </a:p>
          <a:p>
            <a:pPr marL="0" indent="0"/>
            <a:endParaRPr lang="en" sz="1200" b="1">
              <a:solidFill>
                <a:schemeClr val="accent4"/>
              </a:solidFill>
            </a:endParaRPr>
          </a:p>
          <a:p>
            <a:pPr marL="0" indent="0"/>
            <a:endParaRPr lang="en" sz="1200" b="1">
              <a:solidFill>
                <a:schemeClr val="accent4"/>
              </a:solidFill>
            </a:endParaRPr>
          </a:p>
        </p:txBody>
      </p:sp>
      <p:sp>
        <p:nvSpPr>
          <p:cNvPr id="34" name="Google Shape;2013;p75">
            <a:extLst>
              <a:ext uri="{FF2B5EF4-FFF2-40B4-BE49-F238E27FC236}">
                <a16:creationId xmlns:a16="http://schemas.microsoft.com/office/drawing/2014/main" id="{D0E10034-1CB2-8F00-30CC-8A25A9DFDDFF}"/>
              </a:ext>
            </a:extLst>
          </p:cNvPr>
          <p:cNvSpPr/>
          <p:nvPr/>
        </p:nvSpPr>
        <p:spPr>
          <a:xfrm>
            <a:off x="1385212" y="2572958"/>
            <a:ext cx="397002" cy="381107"/>
          </a:xfrm>
          <a:custGeom>
            <a:avLst/>
            <a:gdLst/>
            <a:ahLst/>
            <a:cxnLst/>
            <a:rect l="l" t="t" r="r" b="b"/>
            <a:pathLst>
              <a:path w="22978" h="22058" extrusionOk="0">
                <a:moveTo>
                  <a:pt x="19464" y="1"/>
                </a:moveTo>
                <a:cubicBezTo>
                  <a:pt x="18868" y="1"/>
                  <a:pt x="18388" y="482"/>
                  <a:pt x="18388" y="1078"/>
                </a:cubicBezTo>
                <a:cubicBezTo>
                  <a:pt x="18388" y="1674"/>
                  <a:pt x="18868" y="2154"/>
                  <a:pt x="19464" y="2154"/>
                </a:cubicBezTo>
                <a:cubicBezTo>
                  <a:pt x="20892" y="2097"/>
                  <a:pt x="20892" y="57"/>
                  <a:pt x="19464" y="1"/>
                </a:cubicBezTo>
                <a:close/>
                <a:moveTo>
                  <a:pt x="1068" y="12785"/>
                </a:moveTo>
                <a:cubicBezTo>
                  <a:pt x="1068" y="12785"/>
                  <a:pt x="1065" y="12804"/>
                  <a:pt x="1065" y="12804"/>
                </a:cubicBezTo>
                <a:cubicBezTo>
                  <a:pt x="1065" y="12804"/>
                  <a:pt x="1066" y="12801"/>
                  <a:pt x="1068" y="12794"/>
                </a:cubicBezTo>
                <a:cubicBezTo>
                  <a:pt x="1068" y="12787"/>
                  <a:pt x="1069" y="12785"/>
                  <a:pt x="1068" y="12785"/>
                </a:cubicBezTo>
                <a:close/>
                <a:moveTo>
                  <a:pt x="14649" y="10853"/>
                </a:moveTo>
                <a:cubicBezTo>
                  <a:pt x="14629" y="10853"/>
                  <a:pt x="14608" y="10853"/>
                  <a:pt x="14588" y="10853"/>
                </a:cubicBezTo>
                <a:lnTo>
                  <a:pt x="13521" y="10853"/>
                </a:lnTo>
                <a:cubicBezTo>
                  <a:pt x="12378" y="10897"/>
                  <a:pt x="12377" y="12531"/>
                  <a:pt x="13518" y="12577"/>
                </a:cubicBezTo>
                <a:lnTo>
                  <a:pt x="14615" y="12577"/>
                </a:lnTo>
                <a:cubicBezTo>
                  <a:pt x="14628" y="12577"/>
                  <a:pt x="14641" y="12577"/>
                  <a:pt x="14653" y="12577"/>
                </a:cubicBezTo>
                <a:cubicBezTo>
                  <a:pt x="15147" y="12577"/>
                  <a:pt x="15674" y="12793"/>
                  <a:pt x="16224" y="13217"/>
                </a:cubicBezTo>
                <a:cubicBezTo>
                  <a:pt x="16381" y="13338"/>
                  <a:pt x="16566" y="13396"/>
                  <a:pt x="16749" y="13396"/>
                </a:cubicBezTo>
                <a:cubicBezTo>
                  <a:pt x="17006" y="13396"/>
                  <a:pt x="17262" y="13281"/>
                  <a:pt x="17433" y="13059"/>
                </a:cubicBezTo>
                <a:cubicBezTo>
                  <a:pt x="17724" y="12683"/>
                  <a:pt x="17653" y="12140"/>
                  <a:pt x="17276" y="11851"/>
                </a:cubicBezTo>
                <a:cubicBezTo>
                  <a:pt x="16415" y="11187"/>
                  <a:pt x="15531" y="10853"/>
                  <a:pt x="14649" y="10853"/>
                </a:cubicBezTo>
                <a:close/>
                <a:moveTo>
                  <a:pt x="8783" y="10847"/>
                </a:moveTo>
                <a:cubicBezTo>
                  <a:pt x="7641" y="10847"/>
                  <a:pt x="6849" y="10955"/>
                  <a:pt x="5687" y="11918"/>
                </a:cubicBezTo>
                <a:cubicBezTo>
                  <a:pt x="5322" y="12224"/>
                  <a:pt x="5276" y="12768"/>
                  <a:pt x="5582" y="13132"/>
                </a:cubicBezTo>
                <a:cubicBezTo>
                  <a:pt x="5753" y="13334"/>
                  <a:pt x="5996" y="13439"/>
                  <a:pt x="6242" y="13439"/>
                </a:cubicBezTo>
                <a:cubicBezTo>
                  <a:pt x="6436" y="13439"/>
                  <a:pt x="6634" y="13373"/>
                  <a:pt x="6795" y="13237"/>
                </a:cubicBezTo>
                <a:cubicBezTo>
                  <a:pt x="7316" y="12799"/>
                  <a:pt x="7817" y="12577"/>
                  <a:pt x="8287" y="12577"/>
                </a:cubicBezTo>
                <a:lnTo>
                  <a:pt x="9471" y="12577"/>
                </a:lnTo>
                <a:cubicBezTo>
                  <a:pt x="10614" y="12531"/>
                  <a:pt x="10614" y="10900"/>
                  <a:pt x="9471" y="10853"/>
                </a:cubicBezTo>
                <a:cubicBezTo>
                  <a:pt x="9226" y="10851"/>
                  <a:pt x="8998" y="10847"/>
                  <a:pt x="8783" y="10847"/>
                </a:cubicBezTo>
                <a:close/>
                <a:moveTo>
                  <a:pt x="7869" y="14688"/>
                </a:moveTo>
                <a:cubicBezTo>
                  <a:pt x="7190" y="14688"/>
                  <a:pt x="6779" y="15475"/>
                  <a:pt x="7163" y="16032"/>
                </a:cubicBezTo>
                <a:cubicBezTo>
                  <a:pt x="8277" y="17656"/>
                  <a:pt x="9886" y="18464"/>
                  <a:pt x="11494" y="18464"/>
                </a:cubicBezTo>
                <a:cubicBezTo>
                  <a:pt x="13108" y="18464"/>
                  <a:pt x="14720" y="17650"/>
                  <a:pt x="15829" y="16032"/>
                </a:cubicBezTo>
                <a:cubicBezTo>
                  <a:pt x="16213" y="15475"/>
                  <a:pt x="15802" y="14690"/>
                  <a:pt x="15123" y="14690"/>
                </a:cubicBezTo>
                <a:cubicBezTo>
                  <a:pt x="15120" y="14690"/>
                  <a:pt x="15117" y="14690"/>
                  <a:pt x="15114" y="14690"/>
                </a:cubicBezTo>
                <a:cubicBezTo>
                  <a:pt x="14809" y="14690"/>
                  <a:pt x="14540" y="14850"/>
                  <a:pt x="14388" y="15089"/>
                </a:cubicBezTo>
                <a:cubicBezTo>
                  <a:pt x="13601" y="16193"/>
                  <a:pt x="12548" y="16742"/>
                  <a:pt x="11496" y="16742"/>
                </a:cubicBezTo>
                <a:cubicBezTo>
                  <a:pt x="10442" y="16742"/>
                  <a:pt x="9388" y="16190"/>
                  <a:pt x="8605" y="15092"/>
                </a:cubicBezTo>
                <a:cubicBezTo>
                  <a:pt x="8453" y="14849"/>
                  <a:pt x="8183" y="14688"/>
                  <a:pt x="7878" y="14688"/>
                </a:cubicBezTo>
                <a:cubicBezTo>
                  <a:pt x="7875" y="14688"/>
                  <a:pt x="7872" y="14688"/>
                  <a:pt x="7869" y="14688"/>
                </a:cubicBezTo>
                <a:close/>
                <a:moveTo>
                  <a:pt x="15889" y="218"/>
                </a:moveTo>
                <a:cubicBezTo>
                  <a:pt x="13010" y="218"/>
                  <a:pt x="10635" y="2774"/>
                  <a:pt x="10635" y="5655"/>
                </a:cubicBezTo>
                <a:cubicBezTo>
                  <a:pt x="10635" y="5861"/>
                  <a:pt x="10479" y="6035"/>
                  <a:pt x="10280" y="6053"/>
                </a:cubicBezTo>
                <a:cubicBezTo>
                  <a:pt x="8797" y="6182"/>
                  <a:pt x="7397" y="6539"/>
                  <a:pt x="6118" y="7115"/>
                </a:cubicBezTo>
                <a:cubicBezTo>
                  <a:pt x="5915" y="7206"/>
                  <a:pt x="5698" y="7251"/>
                  <a:pt x="5481" y="7251"/>
                </a:cubicBezTo>
                <a:cubicBezTo>
                  <a:pt x="5288" y="7251"/>
                  <a:pt x="5096" y="7215"/>
                  <a:pt x="4915" y="7142"/>
                </a:cubicBezTo>
                <a:cubicBezTo>
                  <a:pt x="4529" y="6984"/>
                  <a:pt x="4122" y="6904"/>
                  <a:pt x="3705" y="6904"/>
                </a:cubicBezTo>
                <a:cubicBezTo>
                  <a:pt x="3671" y="6904"/>
                  <a:pt x="3636" y="6905"/>
                  <a:pt x="3602" y="6906"/>
                </a:cubicBezTo>
                <a:cubicBezTo>
                  <a:pt x="2773" y="6930"/>
                  <a:pt x="1993" y="7271"/>
                  <a:pt x="1404" y="7867"/>
                </a:cubicBezTo>
                <a:cubicBezTo>
                  <a:pt x="816" y="8462"/>
                  <a:pt x="483" y="9246"/>
                  <a:pt x="469" y="10076"/>
                </a:cubicBezTo>
                <a:cubicBezTo>
                  <a:pt x="459" y="10647"/>
                  <a:pt x="600" y="11213"/>
                  <a:pt x="878" y="11710"/>
                </a:cubicBezTo>
                <a:cubicBezTo>
                  <a:pt x="1072" y="12054"/>
                  <a:pt x="1139" y="12441"/>
                  <a:pt x="1068" y="12796"/>
                </a:cubicBezTo>
                <a:cubicBezTo>
                  <a:pt x="1" y="18324"/>
                  <a:pt x="5980" y="22058"/>
                  <a:pt x="11210" y="22058"/>
                </a:cubicBezTo>
                <a:cubicBezTo>
                  <a:pt x="11305" y="22058"/>
                  <a:pt x="11400" y="22057"/>
                  <a:pt x="11495" y="22054"/>
                </a:cubicBezTo>
                <a:cubicBezTo>
                  <a:pt x="11589" y="22057"/>
                  <a:pt x="11684" y="22058"/>
                  <a:pt x="11778" y="22058"/>
                </a:cubicBezTo>
                <a:cubicBezTo>
                  <a:pt x="17002" y="22058"/>
                  <a:pt x="22977" y="18334"/>
                  <a:pt x="21927" y="12812"/>
                </a:cubicBezTo>
                <a:cubicBezTo>
                  <a:pt x="21853" y="12438"/>
                  <a:pt x="21914" y="12057"/>
                  <a:pt x="22099" y="11732"/>
                </a:cubicBezTo>
                <a:cubicBezTo>
                  <a:pt x="22385" y="11229"/>
                  <a:pt x="22531" y="10654"/>
                  <a:pt x="22524" y="10076"/>
                </a:cubicBezTo>
                <a:cubicBezTo>
                  <a:pt x="22510" y="9246"/>
                  <a:pt x="22177" y="8462"/>
                  <a:pt x="21589" y="7867"/>
                </a:cubicBezTo>
                <a:cubicBezTo>
                  <a:pt x="21000" y="7271"/>
                  <a:pt x="20221" y="6930"/>
                  <a:pt x="19391" y="6906"/>
                </a:cubicBezTo>
                <a:cubicBezTo>
                  <a:pt x="19357" y="6905"/>
                  <a:pt x="19322" y="6904"/>
                  <a:pt x="19288" y="6904"/>
                </a:cubicBezTo>
                <a:cubicBezTo>
                  <a:pt x="18875" y="6904"/>
                  <a:pt x="18471" y="6983"/>
                  <a:pt x="18089" y="7136"/>
                </a:cubicBezTo>
                <a:cubicBezTo>
                  <a:pt x="17902" y="7211"/>
                  <a:pt x="17704" y="7249"/>
                  <a:pt x="17506" y="7249"/>
                </a:cubicBezTo>
                <a:cubicBezTo>
                  <a:pt x="17292" y="7249"/>
                  <a:pt x="17079" y="7204"/>
                  <a:pt x="16882" y="7116"/>
                </a:cubicBezTo>
                <a:cubicBezTo>
                  <a:pt x="16237" y="6825"/>
                  <a:pt x="15549" y="6588"/>
                  <a:pt x="14838" y="6408"/>
                </a:cubicBezTo>
                <a:cubicBezTo>
                  <a:pt x="14767" y="6390"/>
                  <a:pt x="14695" y="6381"/>
                  <a:pt x="14624" y="6381"/>
                </a:cubicBezTo>
                <a:cubicBezTo>
                  <a:pt x="14240" y="6381"/>
                  <a:pt x="13892" y="6641"/>
                  <a:pt x="13792" y="7031"/>
                </a:cubicBezTo>
                <a:cubicBezTo>
                  <a:pt x="13676" y="7493"/>
                  <a:pt x="13954" y="7961"/>
                  <a:pt x="14416" y="8079"/>
                </a:cubicBezTo>
                <a:cubicBezTo>
                  <a:pt x="15029" y="8235"/>
                  <a:pt x="15620" y="8438"/>
                  <a:pt x="16173" y="8687"/>
                </a:cubicBezTo>
                <a:cubicBezTo>
                  <a:pt x="16592" y="8876"/>
                  <a:pt x="17047" y="8970"/>
                  <a:pt x="17503" y="8970"/>
                </a:cubicBezTo>
                <a:cubicBezTo>
                  <a:pt x="17920" y="8970"/>
                  <a:pt x="18337" y="8891"/>
                  <a:pt x="18730" y="8734"/>
                </a:cubicBezTo>
                <a:cubicBezTo>
                  <a:pt x="18909" y="8662"/>
                  <a:pt x="19099" y="8627"/>
                  <a:pt x="19294" y="8627"/>
                </a:cubicBezTo>
                <a:cubicBezTo>
                  <a:pt x="19308" y="8627"/>
                  <a:pt x="19323" y="8627"/>
                  <a:pt x="19337" y="8627"/>
                </a:cubicBezTo>
                <a:cubicBezTo>
                  <a:pt x="20450" y="8654"/>
                  <a:pt x="21168" y="9914"/>
                  <a:pt x="20602" y="10879"/>
                </a:cubicBezTo>
                <a:cubicBezTo>
                  <a:pt x="20214" y="11564"/>
                  <a:pt x="20084" y="12371"/>
                  <a:pt x="20239" y="13149"/>
                </a:cubicBezTo>
                <a:cubicBezTo>
                  <a:pt x="21013" y="17606"/>
                  <a:pt x="15875" y="20335"/>
                  <a:pt x="11704" y="20335"/>
                </a:cubicBezTo>
                <a:cubicBezTo>
                  <a:pt x="11634" y="20335"/>
                  <a:pt x="11565" y="20334"/>
                  <a:pt x="11497" y="20333"/>
                </a:cubicBezTo>
                <a:cubicBezTo>
                  <a:pt x="11428" y="20334"/>
                  <a:pt x="11359" y="20335"/>
                  <a:pt x="11290" y="20335"/>
                </a:cubicBezTo>
                <a:cubicBezTo>
                  <a:pt x="7111" y="20335"/>
                  <a:pt x="1973" y="17602"/>
                  <a:pt x="2756" y="13139"/>
                </a:cubicBezTo>
                <a:cubicBezTo>
                  <a:pt x="2910" y="12380"/>
                  <a:pt x="2778" y="11574"/>
                  <a:pt x="2384" y="10869"/>
                </a:cubicBezTo>
                <a:cubicBezTo>
                  <a:pt x="2254" y="10639"/>
                  <a:pt x="2188" y="10376"/>
                  <a:pt x="2193" y="10107"/>
                </a:cubicBezTo>
                <a:cubicBezTo>
                  <a:pt x="2208" y="9315"/>
                  <a:pt x="2863" y="8653"/>
                  <a:pt x="3655" y="8629"/>
                </a:cubicBezTo>
                <a:cubicBezTo>
                  <a:pt x="3668" y="8628"/>
                  <a:pt x="3682" y="8628"/>
                  <a:pt x="3696" y="8628"/>
                </a:cubicBezTo>
                <a:cubicBezTo>
                  <a:pt x="3894" y="8628"/>
                  <a:pt x="4086" y="8666"/>
                  <a:pt x="4267" y="8740"/>
                </a:cubicBezTo>
                <a:cubicBezTo>
                  <a:pt x="4653" y="8897"/>
                  <a:pt x="5066" y="8976"/>
                  <a:pt x="5480" y="8976"/>
                </a:cubicBezTo>
                <a:cubicBezTo>
                  <a:pt x="5939" y="8976"/>
                  <a:pt x="6399" y="8880"/>
                  <a:pt x="6824" y="8688"/>
                </a:cubicBezTo>
                <a:cubicBezTo>
                  <a:pt x="7927" y="8192"/>
                  <a:pt x="9138" y="7882"/>
                  <a:pt x="10428" y="7770"/>
                </a:cubicBezTo>
                <a:cubicBezTo>
                  <a:pt x="10956" y="7725"/>
                  <a:pt x="11445" y="7482"/>
                  <a:pt x="11804" y="7086"/>
                </a:cubicBezTo>
                <a:cubicBezTo>
                  <a:pt x="12162" y="6694"/>
                  <a:pt x="12357" y="6187"/>
                  <a:pt x="12357" y="5657"/>
                </a:cubicBezTo>
                <a:cubicBezTo>
                  <a:pt x="12357" y="3726"/>
                  <a:pt x="13960" y="1941"/>
                  <a:pt x="15889" y="1941"/>
                </a:cubicBezTo>
                <a:cubicBezTo>
                  <a:pt x="16365" y="1941"/>
                  <a:pt x="16750" y="1556"/>
                  <a:pt x="16750" y="1079"/>
                </a:cubicBezTo>
                <a:cubicBezTo>
                  <a:pt x="16750" y="603"/>
                  <a:pt x="16365" y="218"/>
                  <a:pt x="15889" y="218"/>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13;p75">
            <a:extLst>
              <a:ext uri="{FF2B5EF4-FFF2-40B4-BE49-F238E27FC236}">
                <a16:creationId xmlns:a16="http://schemas.microsoft.com/office/drawing/2014/main" id="{20EDD391-14B9-7646-ECE6-B9A56F277929}"/>
              </a:ext>
            </a:extLst>
          </p:cNvPr>
          <p:cNvSpPr/>
          <p:nvPr/>
        </p:nvSpPr>
        <p:spPr>
          <a:xfrm>
            <a:off x="6044618" y="2633469"/>
            <a:ext cx="397002" cy="381107"/>
          </a:xfrm>
          <a:custGeom>
            <a:avLst/>
            <a:gdLst/>
            <a:ahLst/>
            <a:cxnLst/>
            <a:rect l="l" t="t" r="r" b="b"/>
            <a:pathLst>
              <a:path w="22978" h="22058" extrusionOk="0">
                <a:moveTo>
                  <a:pt x="19464" y="1"/>
                </a:moveTo>
                <a:cubicBezTo>
                  <a:pt x="18868" y="1"/>
                  <a:pt x="18388" y="482"/>
                  <a:pt x="18388" y="1078"/>
                </a:cubicBezTo>
                <a:cubicBezTo>
                  <a:pt x="18388" y="1674"/>
                  <a:pt x="18868" y="2154"/>
                  <a:pt x="19464" y="2154"/>
                </a:cubicBezTo>
                <a:cubicBezTo>
                  <a:pt x="20892" y="2097"/>
                  <a:pt x="20892" y="57"/>
                  <a:pt x="19464" y="1"/>
                </a:cubicBezTo>
                <a:close/>
                <a:moveTo>
                  <a:pt x="1068" y="12785"/>
                </a:moveTo>
                <a:cubicBezTo>
                  <a:pt x="1068" y="12785"/>
                  <a:pt x="1065" y="12804"/>
                  <a:pt x="1065" y="12804"/>
                </a:cubicBezTo>
                <a:cubicBezTo>
                  <a:pt x="1065" y="12804"/>
                  <a:pt x="1066" y="12801"/>
                  <a:pt x="1068" y="12794"/>
                </a:cubicBezTo>
                <a:cubicBezTo>
                  <a:pt x="1068" y="12787"/>
                  <a:pt x="1069" y="12785"/>
                  <a:pt x="1068" y="12785"/>
                </a:cubicBezTo>
                <a:close/>
                <a:moveTo>
                  <a:pt x="14649" y="10853"/>
                </a:moveTo>
                <a:cubicBezTo>
                  <a:pt x="14629" y="10853"/>
                  <a:pt x="14608" y="10853"/>
                  <a:pt x="14588" y="10853"/>
                </a:cubicBezTo>
                <a:lnTo>
                  <a:pt x="13521" y="10853"/>
                </a:lnTo>
                <a:cubicBezTo>
                  <a:pt x="12378" y="10897"/>
                  <a:pt x="12377" y="12531"/>
                  <a:pt x="13518" y="12577"/>
                </a:cubicBezTo>
                <a:lnTo>
                  <a:pt x="14615" y="12577"/>
                </a:lnTo>
                <a:cubicBezTo>
                  <a:pt x="14628" y="12577"/>
                  <a:pt x="14641" y="12577"/>
                  <a:pt x="14653" y="12577"/>
                </a:cubicBezTo>
                <a:cubicBezTo>
                  <a:pt x="15147" y="12577"/>
                  <a:pt x="15674" y="12793"/>
                  <a:pt x="16224" y="13217"/>
                </a:cubicBezTo>
                <a:cubicBezTo>
                  <a:pt x="16381" y="13338"/>
                  <a:pt x="16566" y="13396"/>
                  <a:pt x="16749" y="13396"/>
                </a:cubicBezTo>
                <a:cubicBezTo>
                  <a:pt x="17006" y="13396"/>
                  <a:pt x="17262" y="13281"/>
                  <a:pt x="17433" y="13059"/>
                </a:cubicBezTo>
                <a:cubicBezTo>
                  <a:pt x="17724" y="12683"/>
                  <a:pt x="17653" y="12140"/>
                  <a:pt x="17276" y="11851"/>
                </a:cubicBezTo>
                <a:cubicBezTo>
                  <a:pt x="16415" y="11187"/>
                  <a:pt x="15531" y="10853"/>
                  <a:pt x="14649" y="10853"/>
                </a:cubicBezTo>
                <a:close/>
                <a:moveTo>
                  <a:pt x="8783" y="10847"/>
                </a:moveTo>
                <a:cubicBezTo>
                  <a:pt x="7641" y="10847"/>
                  <a:pt x="6849" y="10955"/>
                  <a:pt x="5687" y="11918"/>
                </a:cubicBezTo>
                <a:cubicBezTo>
                  <a:pt x="5322" y="12224"/>
                  <a:pt x="5276" y="12768"/>
                  <a:pt x="5582" y="13132"/>
                </a:cubicBezTo>
                <a:cubicBezTo>
                  <a:pt x="5753" y="13334"/>
                  <a:pt x="5996" y="13439"/>
                  <a:pt x="6242" y="13439"/>
                </a:cubicBezTo>
                <a:cubicBezTo>
                  <a:pt x="6436" y="13439"/>
                  <a:pt x="6634" y="13373"/>
                  <a:pt x="6795" y="13237"/>
                </a:cubicBezTo>
                <a:cubicBezTo>
                  <a:pt x="7316" y="12799"/>
                  <a:pt x="7817" y="12577"/>
                  <a:pt x="8287" y="12577"/>
                </a:cubicBezTo>
                <a:lnTo>
                  <a:pt x="9471" y="12577"/>
                </a:lnTo>
                <a:cubicBezTo>
                  <a:pt x="10614" y="12531"/>
                  <a:pt x="10614" y="10900"/>
                  <a:pt x="9471" y="10853"/>
                </a:cubicBezTo>
                <a:cubicBezTo>
                  <a:pt x="9226" y="10851"/>
                  <a:pt x="8998" y="10847"/>
                  <a:pt x="8783" y="10847"/>
                </a:cubicBezTo>
                <a:close/>
                <a:moveTo>
                  <a:pt x="7869" y="14688"/>
                </a:moveTo>
                <a:cubicBezTo>
                  <a:pt x="7190" y="14688"/>
                  <a:pt x="6779" y="15475"/>
                  <a:pt x="7163" y="16032"/>
                </a:cubicBezTo>
                <a:cubicBezTo>
                  <a:pt x="8277" y="17656"/>
                  <a:pt x="9886" y="18464"/>
                  <a:pt x="11494" y="18464"/>
                </a:cubicBezTo>
                <a:cubicBezTo>
                  <a:pt x="13108" y="18464"/>
                  <a:pt x="14720" y="17650"/>
                  <a:pt x="15829" y="16032"/>
                </a:cubicBezTo>
                <a:cubicBezTo>
                  <a:pt x="16213" y="15475"/>
                  <a:pt x="15802" y="14690"/>
                  <a:pt x="15123" y="14690"/>
                </a:cubicBezTo>
                <a:cubicBezTo>
                  <a:pt x="15120" y="14690"/>
                  <a:pt x="15117" y="14690"/>
                  <a:pt x="15114" y="14690"/>
                </a:cubicBezTo>
                <a:cubicBezTo>
                  <a:pt x="14809" y="14690"/>
                  <a:pt x="14540" y="14850"/>
                  <a:pt x="14388" y="15089"/>
                </a:cubicBezTo>
                <a:cubicBezTo>
                  <a:pt x="13601" y="16193"/>
                  <a:pt x="12548" y="16742"/>
                  <a:pt x="11496" y="16742"/>
                </a:cubicBezTo>
                <a:cubicBezTo>
                  <a:pt x="10442" y="16742"/>
                  <a:pt x="9388" y="16190"/>
                  <a:pt x="8605" y="15092"/>
                </a:cubicBezTo>
                <a:cubicBezTo>
                  <a:pt x="8453" y="14849"/>
                  <a:pt x="8183" y="14688"/>
                  <a:pt x="7878" y="14688"/>
                </a:cubicBezTo>
                <a:cubicBezTo>
                  <a:pt x="7875" y="14688"/>
                  <a:pt x="7872" y="14688"/>
                  <a:pt x="7869" y="14688"/>
                </a:cubicBezTo>
                <a:close/>
                <a:moveTo>
                  <a:pt x="15889" y="218"/>
                </a:moveTo>
                <a:cubicBezTo>
                  <a:pt x="13010" y="218"/>
                  <a:pt x="10635" y="2774"/>
                  <a:pt x="10635" y="5655"/>
                </a:cubicBezTo>
                <a:cubicBezTo>
                  <a:pt x="10635" y="5861"/>
                  <a:pt x="10479" y="6035"/>
                  <a:pt x="10280" y="6053"/>
                </a:cubicBezTo>
                <a:cubicBezTo>
                  <a:pt x="8797" y="6182"/>
                  <a:pt x="7397" y="6539"/>
                  <a:pt x="6118" y="7115"/>
                </a:cubicBezTo>
                <a:cubicBezTo>
                  <a:pt x="5915" y="7206"/>
                  <a:pt x="5698" y="7251"/>
                  <a:pt x="5481" y="7251"/>
                </a:cubicBezTo>
                <a:cubicBezTo>
                  <a:pt x="5288" y="7251"/>
                  <a:pt x="5096" y="7215"/>
                  <a:pt x="4915" y="7142"/>
                </a:cubicBezTo>
                <a:cubicBezTo>
                  <a:pt x="4529" y="6984"/>
                  <a:pt x="4122" y="6904"/>
                  <a:pt x="3705" y="6904"/>
                </a:cubicBezTo>
                <a:cubicBezTo>
                  <a:pt x="3671" y="6904"/>
                  <a:pt x="3636" y="6905"/>
                  <a:pt x="3602" y="6906"/>
                </a:cubicBezTo>
                <a:cubicBezTo>
                  <a:pt x="2773" y="6930"/>
                  <a:pt x="1993" y="7271"/>
                  <a:pt x="1404" y="7867"/>
                </a:cubicBezTo>
                <a:cubicBezTo>
                  <a:pt x="816" y="8462"/>
                  <a:pt x="483" y="9246"/>
                  <a:pt x="469" y="10076"/>
                </a:cubicBezTo>
                <a:cubicBezTo>
                  <a:pt x="459" y="10647"/>
                  <a:pt x="600" y="11213"/>
                  <a:pt x="878" y="11710"/>
                </a:cubicBezTo>
                <a:cubicBezTo>
                  <a:pt x="1072" y="12054"/>
                  <a:pt x="1139" y="12441"/>
                  <a:pt x="1068" y="12796"/>
                </a:cubicBezTo>
                <a:cubicBezTo>
                  <a:pt x="1" y="18324"/>
                  <a:pt x="5980" y="22058"/>
                  <a:pt x="11210" y="22058"/>
                </a:cubicBezTo>
                <a:cubicBezTo>
                  <a:pt x="11305" y="22058"/>
                  <a:pt x="11400" y="22057"/>
                  <a:pt x="11495" y="22054"/>
                </a:cubicBezTo>
                <a:cubicBezTo>
                  <a:pt x="11589" y="22057"/>
                  <a:pt x="11684" y="22058"/>
                  <a:pt x="11778" y="22058"/>
                </a:cubicBezTo>
                <a:cubicBezTo>
                  <a:pt x="17002" y="22058"/>
                  <a:pt x="22977" y="18334"/>
                  <a:pt x="21927" y="12812"/>
                </a:cubicBezTo>
                <a:cubicBezTo>
                  <a:pt x="21853" y="12438"/>
                  <a:pt x="21914" y="12057"/>
                  <a:pt x="22099" y="11732"/>
                </a:cubicBezTo>
                <a:cubicBezTo>
                  <a:pt x="22385" y="11229"/>
                  <a:pt x="22531" y="10654"/>
                  <a:pt x="22524" y="10076"/>
                </a:cubicBezTo>
                <a:cubicBezTo>
                  <a:pt x="22510" y="9246"/>
                  <a:pt x="22177" y="8462"/>
                  <a:pt x="21589" y="7867"/>
                </a:cubicBezTo>
                <a:cubicBezTo>
                  <a:pt x="21000" y="7271"/>
                  <a:pt x="20221" y="6930"/>
                  <a:pt x="19391" y="6906"/>
                </a:cubicBezTo>
                <a:cubicBezTo>
                  <a:pt x="19357" y="6905"/>
                  <a:pt x="19322" y="6904"/>
                  <a:pt x="19288" y="6904"/>
                </a:cubicBezTo>
                <a:cubicBezTo>
                  <a:pt x="18875" y="6904"/>
                  <a:pt x="18471" y="6983"/>
                  <a:pt x="18089" y="7136"/>
                </a:cubicBezTo>
                <a:cubicBezTo>
                  <a:pt x="17902" y="7211"/>
                  <a:pt x="17704" y="7249"/>
                  <a:pt x="17506" y="7249"/>
                </a:cubicBezTo>
                <a:cubicBezTo>
                  <a:pt x="17292" y="7249"/>
                  <a:pt x="17079" y="7204"/>
                  <a:pt x="16882" y="7116"/>
                </a:cubicBezTo>
                <a:cubicBezTo>
                  <a:pt x="16237" y="6825"/>
                  <a:pt x="15549" y="6588"/>
                  <a:pt x="14838" y="6408"/>
                </a:cubicBezTo>
                <a:cubicBezTo>
                  <a:pt x="14767" y="6390"/>
                  <a:pt x="14695" y="6381"/>
                  <a:pt x="14624" y="6381"/>
                </a:cubicBezTo>
                <a:cubicBezTo>
                  <a:pt x="14240" y="6381"/>
                  <a:pt x="13892" y="6641"/>
                  <a:pt x="13792" y="7031"/>
                </a:cubicBezTo>
                <a:cubicBezTo>
                  <a:pt x="13676" y="7493"/>
                  <a:pt x="13954" y="7961"/>
                  <a:pt x="14416" y="8079"/>
                </a:cubicBezTo>
                <a:cubicBezTo>
                  <a:pt x="15029" y="8235"/>
                  <a:pt x="15620" y="8438"/>
                  <a:pt x="16173" y="8687"/>
                </a:cubicBezTo>
                <a:cubicBezTo>
                  <a:pt x="16592" y="8876"/>
                  <a:pt x="17047" y="8970"/>
                  <a:pt x="17503" y="8970"/>
                </a:cubicBezTo>
                <a:cubicBezTo>
                  <a:pt x="17920" y="8970"/>
                  <a:pt x="18337" y="8891"/>
                  <a:pt x="18730" y="8734"/>
                </a:cubicBezTo>
                <a:cubicBezTo>
                  <a:pt x="18909" y="8662"/>
                  <a:pt x="19099" y="8627"/>
                  <a:pt x="19294" y="8627"/>
                </a:cubicBezTo>
                <a:cubicBezTo>
                  <a:pt x="19308" y="8627"/>
                  <a:pt x="19323" y="8627"/>
                  <a:pt x="19337" y="8627"/>
                </a:cubicBezTo>
                <a:cubicBezTo>
                  <a:pt x="20450" y="8654"/>
                  <a:pt x="21168" y="9914"/>
                  <a:pt x="20602" y="10879"/>
                </a:cubicBezTo>
                <a:cubicBezTo>
                  <a:pt x="20214" y="11564"/>
                  <a:pt x="20084" y="12371"/>
                  <a:pt x="20239" y="13149"/>
                </a:cubicBezTo>
                <a:cubicBezTo>
                  <a:pt x="21013" y="17606"/>
                  <a:pt x="15875" y="20335"/>
                  <a:pt x="11704" y="20335"/>
                </a:cubicBezTo>
                <a:cubicBezTo>
                  <a:pt x="11634" y="20335"/>
                  <a:pt x="11565" y="20334"/>
                  <a:pt x="11497" y="20333"/>
                </a:cubicBezTo>
                <a:cubicBezTo>
                  <a:pt x="11428" y="20334"/>
                  <a:pt x="11359" y="20335"/>
                  <a:pt x="11290" y="20335"/>
                </a:cubicBezTo>
                <a:cubicBezTo>
                  <a:pt x="7111" y="20335"/>
                  <a:pt x="1973" y="17602"/>
                  <a:pt x="2756" y="13139"/>
                </a:cubicBezTo>
                <a:cubicBezTo>
                  <a:pt x="2910" y="12380"/>
                  <a:pt x="2778" y="11574"/>
                  <a:pt x="2384" y="10869"/>
                </a:cubicBezTo>
                <a:cubicBezTo>
                  <a:pt x="2254" y="10639"/>
                  <a:pt x="2188" y="10376"/>
                  <a:pt x="2193" y="10107"/>
                </a:cubicBezTo>
                <a:cubicBezTo>
                  <a:pt x="2208" y="9315"/>
                  <a:pt x="2863" y="8653"/>
                  <a:pt x="3655" y="8629"/>
                </a:cubicBezTo>
                <a:cubicBezTo>
                  <a:pt x="3668" y="8628"/>
                  <a:pt x="3682" y="8628"/>
                  <a:pt x="3696" y="8628"/>
                </a:cubicBezTo>
                <a:cubicBezTo>
                  <a:pt x="3894" y="8628"/>
                  <a:pt x="4086" y="8666"/>
                  <a:pt x="4267" y="8740"/>
                </a:cubicBezTo>
                <a:cubicBezTo>
                  <a:pt x="4653" y="8897"/>
                  <a:pt x="5066" y="8976"/>
                  <a:pt x="5480" y="8976"/>
                </a:cubicBezTo>
                <a:cubicBezTo>
                  <a:pt x="5939" y="8976"/>
                  <a:pt x="6399" y="8880"/>
                  <a:pt x="6824" y="8688"/>
                </a:cubicBezTo>
                <a:cubicBezTo>
                  <a:pt x="7927" y="8192"/>
                  <a:pt x="9138" y="7882"/>
                  <a:pt x="10428" y="7770"/>
                </a:cubicBezTo>
                <a:cubicBezTo>
                  <a:pt x="10956" y="7725"/>
                  <a:pt x="11445" y="7482"/>
                  <a:pt x="11804" y="7086"/>
                </a:cubicBezTo>
                <a:cubicBezTo>
                  <a:pt x="12162" y="6694"/>
                  <a:pt x="12357" y="6187"/>
                  <a:pt x="12357" y="5657"/>
                </a:cubicBezTo>
                <a:cubicBezTo>
                  <a:pt x="12357" y="3726"/>
                  <a:pt x="13960" y="1941"/>
                  <a:pt x="15889" y="1941"/>
                </a:cubicBezTo>
                <a:cubicBezTo>
                  <a:pt x="16365" y="1941"/>
                  <a:pt x="16750" y="1556"/>
                  <a:pt x="16750" y="1079"/>
                </a:cubicBezTo>
                <a:cubicBezTo>
                  <a:pt x="16750" y="603"/>
                  <a:pt x="16365" y="218"/>
                  <a:pt x="15889" y="218"/>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48791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70"/>
          <p:cNvSpPr txBox="1">
            <a:spLocks noGrp="1"/>
          </p:cNvSpPr>
          <p:nvPr>
            <p:ph type="subTitle" idx="1"/>
          </p:nvPr>
        </p:nvSpPr>
        <p:spPr>
          <a:xfrm>
            <a:off x="1653391" y="1825071"/>
            <a:ext cx="6574851" cy="1384316"/>
          </a:xfrm>
          <a:prstGeom prst="rect">
            <a:avLst/>
          </a:prstGeom>
        </p:spPr>
        <p:txBody>
          <a:bodyPr spcFirstLastPara="1" wrap="square" lIns="91425" tIns="91425" rIns="91425" bIns="91425" anchor="t" anchorCtr="0">
            <a:noAutofit/>
          </a:bodyPr>
          <a:lstStyle/>
          <a:p>
            <a:pPr>
              <a:buClr>
                <a:srgbClr val="20F8FD"/>
              </a:buClr>
            </a:pPr>
            <a:r>
              <a:rPr lang="en" b="1" u="sng">
                <a:hlinkClick r:id="rId3"/>
              </a:rPr>
              <a:t>https://mqtt.org</a:t>
            </a:r>
            <a:endParaRPr lang="en" b="1" u="sng"/>
          </a:p>
          <a:p>
            <a:pPr>
              <a:buClr>
                <a:srgbClr val="20F8FD"/>
              </a:buClr>
            </a:pPr>
            <a:r>
              <a:rPr lang="en" b="1" u="sng">
                <a:hlinkClick r:id="rId4"/>
              </a:rPr>
              <a:t>https://www.hivemq.com/mqtt-essentials</a:t>
            </a:r>
            <a:endParaRPr lang="en" b="1" u="sng"/>
          </a:p>
          <a:p>
            <a:pPr>
              <a:buClr>
                <a:srgbClr val="20F8FD"/>
              </a:buClr>
            </a:pPr>
            <a:r>
              <a:rPr lang="en" b="1" u="sng"/>
              <a:t>http://www.steves-internet-guide.com/mqtt</a:t>
            </a:r>
          </a:p>
          <a:p>
            <a:pPr>
              <a:spcAft>
                <a:spcPts val="0"/>
              </a:spcAft>
              <a:buClr>
                <a:srgbClr val="20F8FD"/>
              </a:buClr>
              <a:buSzPts val="1400"/>
            </a:pPr>
            <a:r>
              <a:rPr lang="en" b="1" u="sng"/>
              <a:t>https://www.netguru.com/blog/mqtt-for-developers</a:t>
            </a:r>
            <a:endParaRPr lang="en"/>
          </a:p>
          <a:p>
            <a:pPr rtl="0">
              <a:spcAft>
                <a:spcPts val="0"/>
              </a:spcAft>
              <a:buClr>
                <a:srgbClr val="20F8FD"/>
              </a:buClr>
              <a:buSzPts val="1400"/>
            </a:pPr>
            <a:r>
              <a:rPr lang="en" b="1" u="sng"/>
              <a:t>https://www.velotio.com/engineering-blog/mqtt-protocol-overview</a:t>
            </a:r>
            <a:endParaRPr u="sng"/>
          </a:p>
        </p:txBody>
      </p:sp>
      <p:sp>
        <p:nvSpPr>
          <p:cNvPr id="1907" name="Google Shape;1907;p70"/>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68"/>
          <p:cNvSpPr/>
          <p:nvPr/>
        </p:nvSpPr>
        <p:spPr>
          <a:xfrm>
            <a:off x="3730125" y="540000"/>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8"/>
          <p:cNvSpPr txBox="1">
            <a:spLocks noGrp="1"/>
          </p:cNvSpPr>
          <p:nvPr>
            <p:ph type="title"/>
          </p:nvPr>
        </p:nvSpPr>
        <p:spPr>
          <a:xfrm>
            <a:off x="2391900" y="2677350"/>
            <a:ext cx="436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DEMO</a:t>
            </a:r>
            <a:endParaRPr lang="en-US">
              <a:solidFill>
                <a:schemeClr val="accent4"/>
              </a:solidFill>
            </a:endParaRPr>
          </a:p>
        </p:txBody>
      </p:sp>
      <p:sp>
        <p:nvSpPr>
          <p:cNvPr id="1882" name="Google Shape;1882;p68"/>
          <p:cNvSpPr txBox="1">
            <a:spLocks noGrp="1"/>
          </p:cNvSpPr>
          <p:nvPr>
            <p:ph type="title" idx="2"/>
          </p:nvPr>
        </p:nvSpPr>
        <p:spPr>
          <a:xfrm>
            <a:off x="3796850" y="73170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cxnSp>
        <p:nvCxnSpPr>
          <p:cNvPr id="1884" name="Google Shape;1884;p68"/>
          <p:cNvCxnSpPr>
            <a:stCxn id="1880" idx="4"/>
            <a:endCxn id="1881" idx="0"/>
          </p:cNvCxnSpPr>
          <p:nvPr/>
        </p:nvCxnSpPr>
        <p:spPr>
          <a:xfrm>
            <a:off x="4572075" y="2223900"/>
            <a:ext cx="0" cy="453600"/>
          </a:xfrm>
          <a:prstGeom prst="straightConnector1">
            <a:avLst/>
          </a:prstGeom>
          <a:noFill/>
          <a:ln w="9525" cap="rnd" cmpd="sng">
            <a:solidFill>
              <a:schemeClr val="accent4"/>
            </a:solidFill>
            <a:prstDash val="solid"/>
            <a:round/>
            <a:headEnd type="none" w="med" len="med"/>
            <a:tailEnd type="none" w="med" len="med"/>
          </a:ln>
        </p:spPr>
      </p:cxnSp>
      <p:cxnSp>
        <p:nvCxnSpPr>
          <p:cNvPr id="1885" name="Google Shape;1885;p68"/>
          <p:cNvCxnSpPr>
            <a:cxnSpLocks/>
            <a:stCxn id="1881" idx="2"/>
          </p:cNvCxnSpPr>
          <p:nvPr/>
        </p:nvCxnSpPr>
        <p:spPr>
          <a:xfrm>
            <a:off x="4572000" y="3519150"/>
            <a:ext cx="0" cy="453600"/>
          </a:xfrm>
          <a:prstGeom prst="straightConnector1">
            <a:avLst/>
          </a:prstGeom>
          <a:noFill/>
          <a:ln w="9525" cap="rnd" cmpd="sng">
            <a:solidFill>
              <a:schemeClr val="accent4"/>
            </a:solidFill>
            <a:prstDash val="solid"/>
            <a:round/>
            <a:headEnd type="none" w="med" len="med"/>
            <a:tailEnd type="none" w="med" len="med"/>
          </a:ln>
        </p:spPr>
      </p:cxnSp>
      <p:pic>
        <p:nvPicPr>
          <p:cNvPr id="5" name="Picture 4">
            <a:extLst>
              <a:ext uri="{FF2B5EF4-FFF2-40B4-BE49-F238E27FC236}">
                <a16:creationId xmlns:a16="http://schemas.microsoft.com/office/drawing/2014/main" id="{1C5E6B6E-B74A-72DA-F5FD-22420B2C3590}"/>
              </a:ext>
            </a:extLst>
          </p:cNvPr>
          <p:cNvPicPr>
            <a:picLocks noChangeAspect="1"/>
          </p:cNvPicPr>
          <p:nvPr/>
        </p:nvPicPr>
        <p:blipFill>
          <a:blip r:embed="rId3"/>
          <a:stretch>
            <a:fillRect/>
          </a:stretch>
        </p:blipFill>
        <p:spPr>
          <a:xfrm>
            <a:off x="4305981" y="4110980"/>
            <a:ext cx="540000" cy="540000"/>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grpSp>
        <p:nvGrpSpPr>
          <p:cNvPr id="1957" name="Google Shape;1957;p75"/>
          <p:cNvGrpSpPr/>
          <p:nvPr/>
        </p:nvGrpSpPr>
        <p:grpSpPr>
          <a:xfrm>
            <a:off x="-964227" y="705875"/>
            <a:ext cx="4072362" cy="3732199"/>
            <a:chOff x="-2371508" y="0"/>
            <a:chExt cx="5715596" cy="5238174"/>
          </a:xfrm>
        </p:grpSpPr>
        <p:sp>
          <p:nvSpPr>
            <p:cNvPr id="1958" name="Google Shape;1958;p75"/>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5"/>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5"/>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5"/>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5"/>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5"/>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5"/>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5"/>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5"/>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5"/>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5"/>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5"/>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5"/>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5"/>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5"/>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5"/>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5"/>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5"/>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5"/>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5"/>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5"/>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5"/>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5"/>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5"/>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5"/>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5"/>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5"/>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9" name="Google Shape;1989;p75"/>
            <p:cNvGrpSpPr/>
            <p:nvPr/>
          </p:nvGrpSpPr>
          <p:grpSpPr>
            <a:xfrm>
              <a:off x="644017" y="1155146"/>
              <a:ext cx="1256716" cy="1149297"/>
              <a:chOff x="5236975" y="645825"/>
              <a:chExt cx="338400" cy="309475"/>
            </a:xfrm>
          </p:grpSpPr>
          <p:sp>
            <p:nvSpPr>
              <p:cNvPr id="1990" name="Google Shape;1990;p75"/>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5"/>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5" name="Google Shape;1995;p75"/>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6" name="Google Shape;1996;p75"/>
            <p:cNvGrpSpPr/>
            <p:nvPr/>
          </p:nvGrpSpPr>
          <p:grpSpPr>
            <a:xfrm>
              <a:off x="780242" y="144556"/>
              <a:ext cx="2563846" cy="4987406"/>
              <a:chOff x="5376250" y="373700"/>
              <a:chExt cx="690375" cy="1342975"/>
            </a:xfrm>
          </p:grpSpPr>
          <p:sp>
            <p:nvSpPr>
              <p:cNvPr id="1997" name="Google Shape;1997;p75"/>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5"/>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75"/>
          <p:cNvSpPr txBox="1">
            <a:spLocks noGrp="1"/>
          </p:cNvSpPr>
          <p:nvPr>
            <p:ph type="ctrTitle"/>
          </p:nvPr>
        </p:nvSpPr>
        <p:spPr>
          <a:xfrm>
            <a:off x="3498300" y="705863"/>
            <a:ext cx="4070100" cy="116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002" name="Google Shape;2002;p75"/>
          <p:cNvSpPr txBox="1">
            <a:spLocks noGrp="1"/>
          </p:cNvSpPr>
          <p:nvPr>
            <p:ph type="subTitle" idx="1"/>
          </p:nvPr>
        </p:nvSpPr>
        <p:spPr>
          <a:xfrm>
            <a:off x="3924975" y="1898032"/>
            <a:ext cx="3216600" cy="550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rPr>
              <a:t>Does anyone have any questions?</a:t>
            </a:r>
            <a:endParaRPr b="1">
              <a:solidFill>
                <a:schemeClr val="accent4"/>
              </a:solidFill>
            </a:endParaRPr>
          </a:p>
          <a:p>
            <a:pPr marL="0" lvl="0" indent="0" algn="ctr" rtl="0">
              <a:spcBef>
                <a:spcPts val="0"/>
              </a:spcBef>
              <a:spcAft>
                <a:spcPts val="0"/>
              </a:spcAft>
              <a:buNone/>
            </a:pPr>
            <a:endParaRPr lang="en"/>
          </a:p>
        </p:txBody>
      </p:sp>
      <p:sp>
        <p:nvSpPr>
          <p:cNvPr id="2004" name="Google Shape;2004;p75"/>
          <p:cNvSpPr/>
          <p:nvPr/>
        </p:nvSpPr>
        <p:spPr>
          <a:xfrm>
            <a:off x="7607388" y="5399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5"/>
          <p:cNvSpPr/>
          <p:nvPr/>
        </p:nvSpPr>
        <p:spPr>
          <a:xfrm>
            <a:off x="7607388" y="16222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6" name="Google Shape;2006;p75"/>
          <p:cNvCxnSpPr>
            <a:stCxn id="2004" idx="4"/>
            <a:endCxn id="2005" idx="0"/>
          </p:cNvCxnSpPr>
          <p:nvPr/>
        </p:nvCxnSpPr>
        <p:spPr>
          <a:xfrm>
            <a:off x="8015688" y="1356588"/>
            <a:ext cx="0" cy="265800"/>
          </a:xfrm>
          <a:prstGeom prst="straightConnector1">
            <a:avLst/>
          </a:prstGeom>
          <a:noFill/>
          <a:ln w="9525" cap="rnd" cmpd="sng">
            <a:solidFill>
              <a:schemeClr val="accent4"/>
            </a:solidFill>
            <a:prstDash val="solid"/>
            <a:round/>
            <a:headEnd type="none" w="med" len="med"/>
            <a:tailEnd type="none" w="med" len="med"/>
          </a:ln>
        </p:spPr>
      </p:cxnSp>
      <p:sp>
        <p:nvSpPr>
          <p:cNvPr id="2007" name="Google Shape;2007;p75"/>
          <p:cNvSpPr/>
          <p:nvPr/>
        </p:nvSpPr>
        <p:spPr>
          <a:xfrm>
            <a:off x="7607388" y="37868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5"/>
          <p:cNvSpPr/>
          <p:nvPr/>
        </p:nvSpPr>
        <p:spPr>
          <a:xfrm>
            <a:off x="7607388" y="27045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9" name="Google Shape;2009;p75"/>
          <p:cNvCxnSpPr>
            <a:stCxn id="2005" idx="4"/>
            <a:endCxn id="2008" idx="0"/>
          </p:cNvCxnSpPr>
          <p:nvPr/>
        </p:nvCxnSpPr>
        <p:spPr>
          <a:xfrm>
            <a:off x="8015688" y="2438888"/>
            <a:ext cx="0" cy="265800"/>
          </a:xfrm>
          <a:prstGeom prst="straightConnector1">
            <a:avLst/>
          </a:prstGeom>
          <a:noFill/>
          <a:ln w="9525" cap="rnd" cmpd="sng">
            <a:solidFill>
              <a:schemeClr val="accent4"/>
            </a:solidFill>
            <a:prstDash val="solid"/>
            <a:round/>
            <a:headEnd type="none" w="med" len="med"/>
            <a:tailEnd type="none" w="med" len="med"/>
          </a:ln>
        </p:spPr>
      </p:cxnSp>
      <p:cxnSp>
        <p:nvCxnSpPr>
          <p:cNvPr id="2010" name="Google Shape;2010;p75"/>
          <p:cNvCxnSpPr>
            <a:stCxn id="2008" idx="4"/>
            <a:endCxn id="2007" idx="0"/>
          </p:cNvCxnSpPr>
          <p:nvPr/>
        </p:nvCxnSpPr>
        <p:spPr>
          <a:xfrm>
            <a:off x="8015688" y="3521188"/>
            <a:ext cx="0" cy="265800"/>
          </a:xfrm>
          <a:prstGeom prst="straightConnector1">
            <a:avLst/>
          </a:prstGeom>
          <a:noFill/>
          <a:ln w="9525" cap="rnd" cmpd="sng">
            <a:solidFill>
              <a:schemeClr val="accent4"/>
            </a:solidFill>
            <a:prstDash val="solid"/>
            <a:round/>
            <a:headEnd type="none" w="med" len="med"/>
            <a:tailEnd type="none" w="med" len="med"/>
          </a:ln>
        </p:spPr>
      </p:cxnSp>
      <p:sp>
        <p:nvSpPr>
          <p:cNvPr id="2011" name="Google Shape;2011;p75"/>
          <p:cNvSpPr/>
          <p:nvPr/>
        </p:nvSpPr>
        <p:spPr>
          <a:xfrm>
            <a:off x="7811737" y="2922435"/>
            <a:ext cx="407922" cy="381021"/>
          </a:xfrm>
          <a:custGeom>
            <a:avLst/>
            <a:gdLst/>
            <a:ahLst/>
            <a:cxnLst/>
            <a:rect l="l" t="t" r="r" b="b"/>
            <a:pathLst>
              <a:path w="23610" h="22053" extrusionOk="0">
                <a:moveTo>
                  <a:pt x="6199" y="7795"/>
                </a:moveTo>
                <a:cubicBezTo>
                  <a:pt x="4930" y="7795"/>
                  <a:pt x="4057" y="9181"/>
                  <a:pt x="4611" y="10328"/>
                </a:cubicBezTo>
                <a:cubicBezTo>
                  <a:pt x="5267" y="11740"/>
                  <a:pt x="6639" y="12618"/>
                  <a:pt x="8190" y="12618"/>
                </a:cubicBezTo>
                <a:cubicBezTo>
                  <a:pt x="9077" y="12618"/>
                  <a:pt x="9913" y="12334"/>
                  <a:pt x="10612" y="11795"/>
                </a:cubicBezTo>
                <a:cubicBezTo>
                  <a:pt x="10989" y="11504"/>
                  <a:pt x="11057" y="10964"/>
                  <a:pt x="10768" y="10587"/>
                </a:cubicBezTo>
                <a:cubicBezTo>
                  <a:pt x="10598" y="10367"/>
                  <a:pt x="10343" y="10252"/>
                  <a:pt x="10085" y="10252"/>
                </a:cubicBezTo>
                <a:cubicBezTo>
                  <a:pt x="9902" y="10252"/>
                  <a:pt x="9717" y="10310"/>
                  <a:pt x="9560" y="10431"/>
                </a:cubicBezTo>
                <a:cubicBezTo>
                  <a:pt x="9164" y="10745"/>
                  <a:pt x="8688" y="10893"/>
                  <a:pt x="8213" y="10893"/>
                </a:cubicBezTo>
                <a:cubicBezTo>
                  <a:pt x="7372" y="10893"/>
                  <a:pt x="6538" y="10428"/>
                  <a:pt x="6174" y="9600"/>
                </a:cubicBezTo>
                <a:cubicBezTo>
                  <a:pt x="6170" y="9591"/>
                  <a:pt x="6160" y="9569"/>
                  <a:pt x="6178" y="9542"/>
                </a:cubicBezTo>
                <a:cubicBezTo>
                  <a:pt x="6194" y="9518"/>
                  <a:pt x="6213" y="9518"/>
                  <a:pt x="6224" y="9518"/>
                </a:cubicBezTo>
                <a:lnTo>
                  <a:pt x="7890" y="9518"/>
                </a:lnTo>
                <a:cubicBezTo>
                  <a:pt x="9031" y="9471"/>
                  <a:pt x="9031" y="7841"/>
                  <a:pt x="7890" y="7795"/>
                </a:cubicBezTo>
                <a:lnTo>
                  <a:pt x="6223" y="7795"/>
                </a:lnTo>
                <a:cubicBezTo>
                  <a:pt x="6215" y="7795"/>
                  <a:pt x="6207" y="7795"/>
                  <a:pt x="6199" y="7795"/>
                </a:cubicBezTo>
                <a:close/>
                <a:moveTo>
                  <a:pt x="13784" y="4823"/>
                </a:moveTo>
                <a:cubicBezTo>
                  <a:pt x="12071" y="4823"/>
                  <a:pt x="10423" y="6133"/>
                  <a:pt x="10427" y="8141"/>
                </a:cubicBezTo>
                <a:cubicBezTo>
                  <a:pt x="10427" y="8617"/>
                  <a:pt x="10812" y="9002"/>
                  <a:pt x="11289" y="9002"/>
                </a:cubicBezTo>
                <a:cubicBezTo>
                  <a:pt x="11765" y="9002"/>
                  <a:pt x="12150" y="8617"/>
                  <a:pt x="12150" y="8141"/>
                </a:cubicBezTo>
                <a:cubicBezTo>
                  <a:pt x="12150" y="7247"/>
                  <a:pt x="12855" y="6546"/>
                  <a:pt x="13758" y="6546"/>
                </a:cubicBezTo>
                <a:cubicBezTo>
                  <a:pt x="14666" y="6546"/>
                  <a:pt x="15378" y="7255"/>
                  <a:pt x="15378" y="8163"/>
                </a:cubicBezTo>
                <a:lnTo>
                  <a:pt x="15378" y="10814"/>
                </a:lnTo>
                <a:cubicBezTo>
                  <a:pt x="15378" y="13443"/>
                  <a:pt x="13235" y="15583"/>
                  <a:pt x="10601" y="15589"/>
                </a:cubicBezTo>
                <a:cubicBezTo>
                  <a:pt x="9006" y="15585"/>
                  <a:pt x="7517" y="14793"/>
                  <a:pt x="6619" y="13468"/>
                </a:cubicBezTo>
                <a:cubicBezTo>
                  <a:pt x="6452" y="13223"/>
                  <a:pt x="6182" y="13091"/>
                  <a:pt x="5906" y="13091"/>
                </a:cubicBezTo>
                <a:cubicBezTo>
                  <a:pt x="5740" y="13091"/>
                  <a:pt x="5572" y="13139"/>
                  <a:pt x="5424" y="13239"/>
                </a:cubicBezTo>
                <a:cubicBezTo>
                  <a:pt x="5030" y="13507"/>
                  <a:pt x="4928" y="14041"/>
                  <a:pt x="5193" y="14435"/>
                </a:cubicBezTo>
                <a:cubicBezTo>
                  <a:pt x="6413" y="16231"/>
                  <a:pt x="8433" y="17306"/>
                  <a:pt x="10602" y="17310"/>
                </a:cubicBezTo>
                <a:cubicBezTo>
                  <a:pt x="14188" y="17305"/>
                  <a:pt x="17104" y="14391"/>
                  <a:pt x="17104" y="10814"/>
                </a:cubicBezTo>
                <a:lnTo>
                  <a:pt x="17104" y="9690"/>
                </a:lnTo>
                <a:lnTo>
                  <a:pt x="17361" y="9690"/>
                </a:lnTo>
                <a:cubicBezTo>
                  <a:pt x="18504" y="9645"/>
                  <a:pt x="18504" y="8014"/>
                  <a:pt x="17361" y="7969"/>
                </a:cubicBezTo>
                <a:lnTo>
                  <a:pt x="17095" y="7967"/>
                </a:lnTo>
                <a:cubicBezTo>
                  <a:pt x="17048" y="7148"/>
                  <a:pt x="16707" y="6387"/>
                  <a:pt x="16127" y="5804"/>
                </a:cubicBezTo>
                <a:cubicBezTo>
                  <a:pt x="15449" y="5127"/>
                  <a:pt x="14609" y="4823"/>
                  <a:pt x="13784" y="4823"/>
                </a:cubicBezTo>
                <a:close/>
                <a:moveTo>
                  <a:pt x="11305" y="1723"/>
                </a:moveTo>
                <a:cubicBezTo>
                  <a:pt x="13592" y="1723"/>
                  <a:pt x="15921" y="2570"/>
                  <a:pt x="17816" y="4466"/>
                </a:cubicBezTo>
                <a:cubicBezTo>
                  <a:pt x="23610" y="10277"/>
                  <a:pt x="19404" y="20325"/>
                  <a:pt x="11180" y="20325"/>
                </a:cubicBezTo>
                <a:cubicBezTo>
                  <a:pt x="11174" y="20325"/>
                  <a:pt x="11168" y="20325"/>
                  <a:pt x="11162" y="20325"/>
                </a:cubicBezTo>
                <a:lnTo>
                  <a:pt x="11154" y="20325"/>
                </a:lnTo>
                <a:cubicBezTo>
                  <a:pt x="9689" y="20325"/>
                  <a:pt x="8291" y="19998"/>
                  <a:pt x="7001" y="19352"/>
                </a:cubicBezTo>
                <a:cubicBezTo>
                  <a:pt x="6225" y="18962"/>
                  <a:pt x="5383" y="18769"/>
                  <a:pt x="4542" y="18769"/>
                </a:cubicBezTo>
                <a:cubicBezTo>
                  <a:pt x="3632" y="18769"/>
                  <a:pt x="2724" y="18995"/>
                  <a:pt x="1903" y="19440"/>
                </a:cubicBezTo>
                <a:lnTo>
                  <a:pt x="1903" y="11126"/>
                </a:lnTo>
                <a:lnTo>
                  <a:pt x="1903" y="11117"/>
                </a:lnTo>
                <a:cubicBezTo>
                  <a:pt x="1874" y="5477"/>
                  <a:pt x="6494" y="1723"/>
                  <a:pt x="11305" y="1723"/>
                </a:cubicBezTo>
                <a:close/>
                <a:moveTo>
                  <a:pt x="11415" y="1"/>
                </a:moveTo>
                <a:cubicBezTo>
                  <a:pt x="11345" y="1"/>
                  <a:pt x="11274" y="1"/>
                  <a:pt x="11203" y="3"/>
                </a:cubicBezTo>
                <a:cubicBezTo>
                  <a:pt x="11134" y="1"/>
                  <a:pt x="11065" y="1"/>
                  <a:pt x="10995" y="1"/>
                </a:cubicBezTo>
                <a:cubicBezTo>
                  <a:pt x="5139" y="1"/>
                  <a:pt x="0" y="5261"/>
                  <a:pt x="180" y="11131"/>
                </a:cubicBezTo>
                <a:lnTo>
                  <a:pt x="180" y="21189"/>
                </a:lnTo>
                <a:cubicBezTo>
                  <a:pt x="173" y="21650"/>
                  <a:pt x="571" y="22051"/>
                  <a:pt x="1029" y="22051"/>
                </a:cubicBezTo>
                <a:cubicBezTo>
                  <a:pt x="1033" y="22051"/>
                  <a:pt x="1037" y="22051"/>
                  <a:pt x="1041" y="22051"/>
                </a:cubicBezTo>
                <a:cubicBezTo>
                  <a:pt x="1266" y="22051"/>
                  <a:pt x="1486" y="21964"/>
                  <a:pt x="1651" y="21798"/>
                </a:cubicBezTo>
                <a:lnTo>
                  <a:pt x="1820" y="21630"/>
                </a:lnTo>
                <a:cubicBezTo>
                  <a:pt x="2565" y="20887"/>
                  <a:pt x="3549" y="20495"/>
                  <a:pt x="4543" y="20495"/>
                </a:cubicBezTo>
                <a:cubicBezTo>
                  <a:pt x="5117" y="20495"/>
                  <a:pt x="5694" y="20625"/>
                  <a:pt x="6230" y="20894"/>
                </a:cubicBezTo>
                <a:cubicBezTo>
                  <a:pt x="7762" y="21661"/>
                  <a:pt x="9418" y="22051"/>
                  <a:pt x="11154" y="22051"/>
                </a:cubicBezTo>
                <a:lnTo>
                  <a:pt x="11163" y="22051"/>
                </a:lnTo>
                <a:cubicBezTo>
                  <a:pt x="11231" y="22052"/>
                  <a:pt x="11298" y="22053"/>
                  <a:pt x="11366" y="22053"/>
                </a:cubicBezTo>
                <a:cubicBezTo>
                  <a:pt x="17184" y="22053"/>
                  <a:pt x="22290" y="16974"/>
                  <a:pt x="22228" y="11134"/>
                </a:cubicBezTo>
                <a:cubicBezTo>
                  <a:pt x="22404" y="5215"/>
                  <a:pt x="17322" y="1"/>
                  <a:pt x="11415"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7828216" y="3994564"/>
            <a:ext cx="374956" cy="381107"/>
          </a:xfrm>
          <a:custGeom>
            <a:avLst/>
            <a:gdLst/>
            <a:ahLst/>
            <a:cxnLst/>
            <a:rect l="l" t="t" r="r" b="b"/>
            <a:pathLst>
              <a:path w="21702" h="22058" extrusionOk="0">
                <a:moveTo>
                  <a:pt x="13142" y="6504"/>
                </a:moveTo>
                <a:cubicBezTo>
                  <a:pt x="12546" y="6504"/>
                  <a:pt x="12064" y="6986"/>
                  <a:pt x="12064" y="7581"/>
                </a:cubicBezTo>
                <a:cubicBezTo>
                  <a:pt x="12093" y="8295"/>
                  <a:pt x="12617" y="8653"/>
                  <a:pt x="13141" y="8653"/>
                </a:cubicBezTo>
                <a:cubicBezTo>
                  <a:pt x="13665" y="8653"/>
                  <a:pt x="14190" y="8295"/>
                  <a:pt x="14218" y="7581"/>
                </a:cubicBezTo>
                <a:cubicBezTo>
                  <a:pt x="14219" y="6987"/>
                  <a:pt x="13736" y="6504"/>
                  <a:pt x="13142" y="6504"/>
                </a:cubicBezTo>
                <a:close/>
                <a:moveTo>
                  <a:pt x="8704" y="6504"/>
                </a:moveTo>
                <a:cubicBezTo>
                  <a:pt x="7276" y="6561"/>
                  <a:pt x="7276" y="8600"/>
                  <a:pt x="8704" y="8657"/>
                </a:cubicBezTo>
                <a:cubicBezTo>
                  <a:pt x="9300" y="8657"/>
                  <a:pt x="9782" y="8177"/>
                  <a:pt x="9782" y="7581"/>
                </a:cubicBezTo>
                <a:cubicBezTo>
                  <a:pt x="9782" y="6987"/>
                  <a:pt x="9300" y="6504"/>
                  <a:pt x="8704" y="6504"/>
                </a:cubicBezTo>
                <a:close/>
                <a:moveTo>
                  <a:pt x="10936" y="1723"/>
                </a:moveTo>
                <a:cubicBezTo>
                  <a:pt x="12068" y="1723"/>
                  <a:pt x="13200" y="2112"/>
                  <a:pt x="14197" y="2890"/>
                </a:cubicBezTo>
                <a:cubicBezTo>
                  <a:pt x="15382" y="3802"/>
                  <a:pt x="15985" y="4993"/>
                  <a:pt x="15985" y="6426"/>
                </a:cubicBezTo>
                <a:lnTo>
                  <a:pt x="15985" y="7290"/>
                </a:lnTo>
                <a:cubicBezTo>
                  <a:pt x="15985" y="7908"/>
                  <a:pt x="16290" y="8484"/>
                  <a:pt x="16804" y="8828"/>
                </a:cubicBezTo>
                <a:cubicBezTo>
                  <a:pt x="17114" y="9038"/>
                  <a:pt x="17476" y="9146"/>
                  <a:pt x="17840" y="9146"/>
                </a:cubicBezTo>
                <a:cubicBezTo>
                  <a:pt x="18071" y="9146"/>
                  <a:pt x="18303" y="9102"/>
                  <a:pt x="18523" y="9015"/>
                </a:cubicBezTo>
                <a:cubicBezTo>
                  <a:pt x="18616" y="8981"/>
                  <a:pt x="18712" y="8964"/>
                  <a:pt x="18808" y="8964"/>
                </a:cubicBezTo>
                <a:cubicBezTo>
                  <a:pt x="18925" y="8964"/>
                  <a:pt x="19042" y="8989"/>
                  <a:pt x="19152" y="9040"/>
                </a:cubicBezTo>
                <a:cubicBezTo>
                  <a:pt x="19358" y="9133"/>
                  <a:pt x="19514" y="9303"/>
                  <a:pt x="19592" y="9516"/>
                </a:cubicBezTo>
                <a:cubicBezTo>
                  <a:pt x="19756" y="9955"/>
                  <a:pt x="19534" y="10445"/>
                  <a:pt x="19099" y="10609"/>
                </a:cubicBezTo>
                <a:cubicBezTo>
                  <a:pt x="19093" y="10610"/>
                  <a:pt x="18434" y="10872"/>
                  <a:pt x="17857" y="11099"/>
                </a:cubicBezTo>
                <a:cubicBezTo>
                  <a:pt x="17280" y="11327"/>
                  <a:pt x="16849" y="11799"/>
                  <a:pt x="16677" y="12396"/>
                </a:cubicBezTo>
                <a:cubicBezTo>
                  <a:pt x="16506" y="12990"/>
                  <a:pt x="16617" y="13614"/>
                  <a:pt x="16981" y="14108"/>
                </a:cubicBezTo>
                <a:cubicBezTo>
                  <a:pt x="17331" y="14587"/>
                  <a:pt x="17791" y="15042"/>
                  <a:pt x="18347" y="15462"/>
                </a:cubicBezTo>
                <a:cubicBezTo>
                  <a:pt x="19250" y="16117"/>
                  <a:pt x="19207" y="17551"/>
                  <a:pt x="18270" y="18155"/>
                </a:cubicBezTo>
                <a:cubicBezTo>
                  <a:pt x="16177" y="19604"/>
                  <a:pt x="13556" y="20332"/>
                  <a:pt x="10937" y="20332"/>
                </a:cubicBezTo>
                <a:cubicBezTo>
                  <a:pt x="8324" y="20332"/>
                  <a:pt x="5712" y="19607"/>
                  <a:pt x="3628" y="18152"/>
                </a:cubicBezTo>
                <a:cubicBezTo>
                  <a:pt x="3178" y="17847"/>
                  <a:pt x="2910" y="17361"/>
                  <a:pt x="2896" y="16815"/>
                </a:cubicBezTo>
                <a:cubicBezTo>
                  <a:pt x="2882" y="16282"/>
                  <a:pt x="3115" y="15793"/>
                  <a:pt x="3536" y="15476"/>
                </a:cubicBezTo>
                <a:cubicBezTo>
                  <a:pt x="4102" y="15049"/>
                  <a:pt x="4566" y="14585"/>
                  <a:pt x="4920" y="14098"/>
                </a:cubicBezTo>
                <a:cubicBezTo>
                  <a:pt x="5681" y="13092"/>
                  <a:pt x="5233" y="11553"/>
                  <a:pt x="4056" y="11102"/>
                </a:cubicBezTo>
                <a:cubicBezTo>
                  <a:pt x="4056" y="11102"/>
                  <a:pt x="2844" y="10612"/>
                  <a:pt x="2836" y="10609"/>
                </a:cubicBezTo>
                <a:cubicBezTo>
                  <a:pt x="2137" y="10352"/>
                  <a:pt x="2100" y="9349"/>
                  <a:pt x="2781" y="9040"/>
                </a:cubicBezTo>
                <a:cubicBezTo>
                  <a:pt x="2890" y="8988"/>
                  <a:pt x="3008" y="8963"/>
                  <a:pt x="3125" y="8963"/>
                </a:cubicBezTo>
                <a:cubicBezTo>
                  <a:pt x="3220" y="8963"/>
                  <a:pt x="3314" y="8978"/>
                  <a:pt x="3405" y="9013"/>
                </a:cubicBezTo>
                <a:cubicBezTo>
                  <a:pt x="3627" y="9107"/>
                  <a:pt x="3855" y="9150"/>
                  <a:pt x="4080" y="9150"/>
                </a:cubicBezTo>
                <a:cubicBezTo>
                  <a:pt x="5036" y="9150"/>
                  <a:pt x="5919" y="8359"/>
                  <a:pt x="5904" y="7332"/>
                </a:cubicBezTo>
                <a:lnTo>
                  <a:pt x="5904" y="6426"/>
                </a:lnTo>
                <a:cubicBezTo>
                  <a:pt x="5904" y="4981"/>
                  <a:pt x="6501" y="3793"/>
                  <a:pt x="7676" y="2890"/>
                </a:cubicBezTo>
                <a:cubicBezTo>
                  <a:pt x="8672" y="2112"/>
                  <a:pt x="9804" y="1723"/>
                  <a:pt x="10936" y="1723"/>
                </a:cubicBezTo>
                <a:close/>
                <a:moveTo>
                  <a:pt x="10937" y="1"/>
                </a:moveTo>
                <a:cubicBezTo>
                  <a:pt x="9429" y="1"/>
                  <a:pt x="7922" y="508"/>
                  <a:pt x="6626" y="1523"/>
                </a:cubicBezTo>
                <a:cubicBezTo>
                  <a:pt x="5027" y="2751"/>
                  <a:pt x="4181" y="4447"/>
                  <a:pt x="4181" y="6426"/>
                </a:cubicBezTo>
                <a:lnTo>
                  <a:pt x="4181" y="7332"/>
                </a:lnTo>
                <a:cubicBezTo>
                  <a:pt x="4181" y="7344"/>
                  <a:pt x="4183" y="7382"/>
                  <a:pt x="4140" y="7408"/>
                </a:cubicBezTo>
                <a:cubicBezTo>
                  <a:pt x="4124" y="7418"/>
                  <a:pt x="4107" y="7421"/>
                  <a:pt x="4091" y="7421"/>
                </a:cubicBezTo>
                <a:cubicBezTo>
                  <a:pt x="4057" y="7421"/>
                  <a:pt x="4027" y="7405"/>
                  <a:pt x="4019" y="7403"/>
                </a:cubicBezTo>
                <a:cubicBezTo>
                  <a:pt x="3727" y="7294"/>
                  <a:pt x="3423" y="7239"/>
                  <a:pt x="3121" y="7239"/>
                </a:cubicBezTo>
                <a:cubicBezTo>
                  <a:pt x="2759" y="7239"/>
                  <a:pt x="2400" y="7317"/>
                  <a:pt x="2062" y="7472"/>
                </a:cubicBezTo>
                <a:cubicBezTo>
                  <a:pt x="1" y="8406"/>
                  <a:pt x="103" y="11420"/>
                  <a:pt x="2218" y="12218"/>
                </a:cubicBezTo>
                <a:lnTo>
                  <a:pt x="3408" y="12700"/>
                </a:lnTo>
                <a:cubicBezTo>
                  <a:pt x="3512" y="12741"/>
                  <a:pt x="3549" y="12823"/>
                  <a:pt x="3561" y="12870"/>
                </a:cubicBezTo>
                <a:cubicBezTo>
                  <a:pt x="3577" y="12924"/>
                  <a:pt x="3581" y="13005"/>
                  <a:pt x="3523" y="13085"/>
                </a:cubicBezTo>
                <a:cubicBezTo>
                  <a:pt x="3271" y="13436"/>
                  <a:pt x="2925" y="13777"/>
                  <a:pt x="2495" y="14101"/>
                </a:cubicBezTo>
                <a:cubicBezTo>
                  <a:pt x="1625" y="14761"/>
                  <a:pt x="1145" y="15767"/>
                  <a:pt x="1173" y="16862"/>
                </a:cubicBezTo>
                <a:cubicBezTo>
                  <a:pt x="1200" y="17952"/>
                  <a:pt x="1759" y="18968"/>
                  <a:pt x="2662" y="19579"/>
                </a:cubicBezTo>
                <a:cubicBezTo>
                  <a:pt x="5106" y="21233"/>
                  <a:pt x="7942" y="22057"/>
                  <a:pt x="10928" y="22057"/>
                </a:cubicBezTo>
                <a:cubicBezTo>
                  <a:pt x="10931" y="22057"/>
                  <a:pt x="10933" y="22057"/>
                  <a:pt x="10936" y="22057"/>
                </a:cubicBezTo>
                <a:cubicBezTo>
                  <a:pt x="10938" y="22057"/>
                  <a:pt x="10941" y="22057"/>
                  <a:pt x="10944" y="22057"/>
                </a:cubicBezTo>
                <a:cubicBezTo>
                  <a:pt x="13933" y="22057"/>
                  <a:pt x="16776" y="21231"/>
                  <a:pt x="19230" y="19587"/>
                </a:cubicBezTo>
                <a:cubicBezTo>
                  <a:pt x="21138" y="18343"/>
                  <a:pt x="21234" y="15430"/>
                  <a:pt x="19386" y="14086"/>
                </a:cubicBezTo>
                <a:cubicBezTo>
                  <a:pt x="18964" y="13766"/>
                  <a:pt x="18623" y="13432"/>
                  <a:pt x="18370" y="13089"/>
                </a:cubicBezTo>
                <a:cubicBezTo>
                  <a:pt x="18312" y="13008"/>
                  <a:pt x="18317" y="12927"/>
                  <a:pt x="18333" y="12873"/>
                </a:cubicBezTo>
                <a:cubicBezTo>
                  <a:pt x="18347" y="12828"/>
                  <a:pt x="18384" y="12742"/>
                  <a:pt x="18489" y="12701"/>
                </a:cubicBezTo>
                <a:lnTo>
                  <a:pt x="19712" y="12219"/>
                </a:lnTo>
                <a:cubicBezTo>
                  <a:pt x="21031" y="11722"/>
                  <a:pt x="21702" y="10242"/>
                  <a:pt x="21211" y="8917"/>
                </a:cubicBezTo>
                <a:cubicBezTo>
                  <a:pt x="20971" y="8272"/>
                  <a:pt x="20495" y="7759"/>
                  <a:pt x="19872" y="7472"/>
                </a:cubicBezTo>
                <a:cubicBezTo>
                  <a:pt x="19534" y="7317"/>
                  <a:pt x="19173" y="7239"/>
                  <a:pt x="18812" y="7239"/>
                </a:cubicBezTo>
                <a:cubicBezTo>
                  <a:pt x="18509" y="7239"/>
                  <a:pt x="18205" y="7294"/>
                  <a:pt x="17914" y="7403"/>
                </a:cubicBezTo>
                <a:cubicBezTo>
                  <a:pt x="17897" y="7414"/>
                  <a:pt x="17874" y="7421"/>
                  <a:pt x="17848" y="7421"/>
                </a:cubicBezTo>
                <a:cubicBezTo>
                  <a:pt x="17784" y="7421"/>
                  <a:pt x="17709" y="7383"/>
                  <a:pt x="17709" y="7290"/>
                </a:cubicBezTo>
                <a:lnTo>
                  <a:pt x="17709" y="6426"/>
                </a:lnTo>
                <a:cubicBezTo>
                  <a:pt x="17709" y="4455"/>
                  <a:pt x="16856" y="2760"/>
                  <a:pt x="15247" y="1523"/>
                </a:cubicBezTo>
                <a:cubicBezTo>
                  <a:pt x="13951" y="508"/>
                  <a:pt x="12444" y="1"/>
                  <a:pt x="10937"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5"/>
          <p:cNvSpPr/>
          <p:nvPr/>
        </p:nvSpPr>
        <p:spPr>
          <a:xfrm>
            <a:off x="7806183" y="1840093"/>
            <a:ext cx="397002" cy="381107"/>
          </a:xfrm>
          <a:custGeom>
            <a:avLst/>
            <a:gdLst/>
            <a:ahLst/>
            <a:cxnLst/>
            <a:rect l="l" t="t" r="r" b="b"/>
            <a:pathLst>
              <a:path w="22978" h="22058" extrusionOk="0">
                <a:moveTo>
                  <a:pt x="19464" y="1"/>
                </a:moveTo>
                <a:cubicBezTo>
                  <a:pt x="18868" y="1"/>
                  <a:pt x="18388" y="482"/>
                  <a:pt x="18388" y="1078"/>
                </a:cubicBezTo>
                <a:cubicBezTo>
                  <a:pt x="18388" y="1674"/>
                  <a:pt x="18868" y="2154"/>
                  <a:pt x="19464" y="2154"/>
                </a:cubicBezTo>
                <a:cubicBezTo>
                  <a:pt x="20892" y="2097"/>
                  <a:pt x="20892" y="57"/>
                  <a:pt x="19464" y="1"/>
                </a:cubicBezTo>
                <a:close/>
                <a:moveTo>
                  <a:pt x="1068" y="12785"/>
                </a:moveTo>
                <a:cubicBezTo>
                  <a:pt x="1068" y="12785"/>
                  <a:pt x="1065" y="12804"/>
                  <a:pt x="1065" y="12804"/>
                </a:cubicBezTo>
                <a:cubicBezTo>
                  <a:pt x="1065" y="12804"/>
                  <a:pt x="1066" y="12801"/>
                  <a:pt x="1068" y="12794"/>
                </a:cubicBezTo>
                <a:cubicBezTo>
                  <a:pt x="1068" y="12787"/>
                  <a:pt x="1069" y="12785"/>
                  <a:pt x="1068" y="12785"/>
                </a:cubicBezTo>
                <a:close/>
                <a:moveTo>
                  <a:pt x="14649" y="10853"/>
                </a:moveTo>
                <a:cubicBezTo>
                  <a:pt x="14629" y="10853"/>
                  <a:pt x="14608" y="10853"/>
                  <a:pt x="14588" y="10853"/>
                </a:cubicBezTo>
                <a:lnTo>
                  <a:pt x="13521" y="10853"/>
                </a:lnTo>
                <a:cubicBezTo>
                  <a:pt x="12378" y="10897"/>
                  <a:pt x="12377" y="12531"/>
                  <a:pt x="13518" y="12577"/>
                </a:cubicBezTo>
                <a:lnTo>
                  <a:pt x="14615" y="12577"/>
                </a:lnTo>
                <a:cubicBezTo>
                  <a:pt x="14628" y="12577"/>
                  <a:pt x="14641" y="12577"/>
                  <a:pt x="14653" y="12577"/>
                </a:cubicBezTo>
                <a:cubicBezTo>
                  <a:pt x="15147" y="12577"/>
                  <a:pt x="15674" y="12793"/>
                  <a:pt x="16224" y="13217"/>
                </a:cubicBezTo>
                <a:cubicBezTo>
                  <a:pt x="16381" y="13338"/>
                  <a:pt x="16566" y="13396"/>
                  <a:pt x="16749" y="13396"/>
                </a:cubicBezTo>
                <a:cubicBezTo>
                  <a:pt x="17006" y="13396"/>
                  <a:pt x="17262" y="13281"/>
                  <a:pt x="17433" y="13059"/>
                </a:cubicBezTo>
                <a:cubicBezTo>
                  <a:pt x="17724" y="12683"/>
                  <a:pt x="17653" y="12140"/>
                  <a:pt x="17276" y="11851"/>
                </a:cubicBezTo>
                <a:cubicBezTo>
                  <a:pt x="16415" y="11187"/>
                  <a:pt x="15531" y="10853"/>
                  <a:pt x="14649" y="10853"/>
                </a:cubicBezTo>
                <a:close/>
                <a:moveTo>
                  <a:pt x="8783" y="10847"/>
                </a:moveTo>
                <a:cubicBezTo>
                  <a:pt x="7641" y="10847"/>
                  <a:pt x="6849" y="10955"/>
                  <a:pt x="5687" y="11918"/>
                </a:cubicBezTo>
                <a:cubicBezTo>
                  <a:pt x="5322" y="12224"/>
                  <a:pt x="5276" y="12768"/>
                  <a:pt x="5582" y="13132"/>
                </a:cubicBezTo>
                <a:cubicBezTo>
                  <a:pt x="5753" y="13334"/>
                  <a:pt x="5996" y="13439"/>
                  <a:pt x="6242" y="13439"/>
                </a:cubicBezTo>
                <a:cubicBezTo>
                  <a:pt x="6436" y="13439"/>
                  <a:pt x="6634" y="13373"/>
                  <a:pt x="6795" y="13237"/>
                </a:cubicBezTo>
                <a:cubicBezTo>
                  <a:pt x="7316" y="12799"/>
                  <a:pt x="7817" y="12577"/>
                  <a:pt x="8287" y="12577"/>
                </a:cubicBezTo>
                <a:lnTo>
                  <a:pt x="9471" y="12577"/>
                </a:lnTo>
                <a:cubicBezTo>
                  <a:pt x="10614" y="12531"/>
                  <a:pt x="10614" y="10900"/>
                  <a:pt x="9471" y="10853"/>
                </a:cubicBezTo>
                <a:cubicBezTo>
                  <a:pt x="9226" y="10851"/>
                  <a:pt x="8998" y="10847"/>
                  <a:pt x="8783" y="10847"/>
                </a:cubicBezTo>
                <a:close/>
                <a:moveTo>
                  <a:pt x="7869" y="14688"/>
                </a:moveTo>
                <a:cubicBezTo>
                  <a:pt x="7190" y="14688"/>
                  <a:pt x="6779" y="15475"/>
                  <a:pt x="7163" y="16032"/>
                </a:cubicBezTo>
                <a:cubicBezTo>
                  <a:pt x="8277" y="17656"/>
                  <a:pt x="9886" y="18464"/>
                  <a:pt x="11494" y="18464"/>
                </a:cubicBezTo>
                <a:cubicBezTo>
                  <a:pt x="13108" y="18464"/>
                  <a:pt x="14720" y="17650"/>
                  <a:pt x="15829" y="16032"/>
                </a:cubicBezTo>
                <a:cubicBezTo>
                  <a:pt x="16213" y="15475"/>
                  <a:pt x="15802" y="14690"/>
                  <a:pt x="15123" y="14690"/>
                </a:cubicBezTo>
                <a:cubicBezTo>
                  <a:pt x="15120" y="14690"/>
                  <a:pt x="15117" y="14690"/>
                  <a:pt x="15114" y="14690"/>
                </a:cubicBezTo>
                <a:cubicBezTo>
                  <a:pt x="14809" y="14690"/>
                  <a:pt x="14540" y="14850"/>
                  <a:pt x="14388" y="15089"/>
                </a:cubicBezTo>
                <a:cubicBezTo>
                  <a:pt x="13601" y="16193"/>
                  <a:pt x="12548" y="16742"/>
                  <a:pt x="11496" y="16742"/>
                </a:cubicBezTo>
                <a:cubicBezTo>
                  <a:pt x="10442" y="16742"/>
                  <a:pt x="9388" y="16190"/>
                  <a:pt x="8605" y="15092"/>
                </a:cubicBezTo>
                <a:cubicBezTo>
                  <a:pt x="8453" y="14849"/>
                  <a:pt x="8183" y="14688"/>
                  <a:pt x="7878" y="14688"/>
                </a:cubicBezTo>
                <a:cubicBezTo>
                  <a:pt x="7875" y="14688"/>
                  <a:pt x="7872" y="14688"/>
                  <a:pt x="7869" y="14688"/>
                </a:cubicBezTo>
                <a:close/>
                <a:moveTo>
                  <a:pt x="15889" y="218"/>
                </a:moveTo>
                <a:cubicBezTo>
                  <a:pt x="13010" y="218"/>
                  <a:pt x="10635" y="2774"/>
                  <a:pt x="10635" y="5655"/>
                </a:cubicBezTo>
                <a:cubicBezTo>
                  <a:pt x="10635" y="5861"/>
                  <a:pt x="10479" y="6035"/>
                  <a:pt x="10280" y="6053"/>
                </a:cubicBezTo>
                <a:cubicBezTo>
                  <a:pt x="8797" y="6182"/>
                  <a:pt x="7397" y="6539"/>
                  <a:pt x="6118" y="7115"/>
                </a:cubicBezTo>
                <a:cubicBezTo>
                  <a:pt x="5915" y="7206"/>
                  <a:pt x="5698" y="7251"/>
                  <a:pt x="5481" y="7251"/>
                </a:cubicBezTo>
                <a:cubicBezTo>
                  <a:pt x="5288" y="7251"/>
                  <a:pt x="5096" y="7215"/>
                  <a:pt x="4915" y="7142"/>
                </a:cubicBezTo>
                <a:cubicBezTo>
                  <a:pt x="4529" y="6984"/>
                  <a:pt x="4122" y="6904"/>
                  <a:pt x="3705" y="6904"/>
                </a:cubicBezTo>
                <a:cubicBezTo>
                  <a:pt x="3671" y="6904"/>
                  <a:pt x="3636" y="6905"/>
                  <a:pt x="3602" y="6906"/>
                </a:cubicBezTo>
                <a:cubicBezTo>
                  <a:pt x="2773" y="6930"/>
                  <a:pt x="1993" y="7271"/>
                  <a:pt x="1404" y="7867"/>
                </a:cubicBezTo>
                <a:cubicBezTo>
                  <a:pt x="816" y="8462"/>
                  <a:pt x="483" y="9246"/>
                  <a:pt x="469" y="10076"/>
                </a:cubicBezTo>
                <a:cubicBezTo>
                  <a:pt x="459" y="10647"/>
                  <a:pt x="600" y="11213"/>
                  <a:pt x="878" y="11710"/>
                </a:cubicBezTo>
                <a:cubicBezTo>
                  <a:pt x="1072" y="12054"/>
                  <a:pt x="1139" y="12441"/>
                  <a:pt x="1068" y="12796"/>
                </a:cubicBezTo>
                <a:cubicBezTo>
                  <a:pt x="1" y="18324"/>
                  <a:pt x="5980" y="22058"/>
                  <a:pt x="11210" y="22058"/>
                </a:cubicBezTo>
                <a:cubicBezTo>
                  <a:pt x="11305" y="22058"/>
                  <a:pt x="11400" y="22057"/>
                  <a:pt x="11495" y="22054"/>
                </a:cubicBezTo>
                <a:cubicBezTo>
                  <a:pt x="11589" y="22057"/>
                  <a:pt x="11684" y="22058"/>
                  <a:pt x="11778" y="22058"/>
                </a:cubicBezTo>
                <a:cubicBezTo>
                  <a:pt x="17002" y="22058"/>
                  <a:pt x="22977" y="18334"/>
                  <a:pt x="21927" y="12812"/>
                </a:cubicBezTo>
                <a:cubicBezTo>
                  <a:pt x="21853" y="12438"/>
                  <a:pt x="21914" y="12057"/>
                  <a:pt x="22099" y="11732"/>
                </a:cubicBezTo>
                <a:cubicBezTo>
                  <a:pt x="22385" y="11229"/>
                  <a:pt x="22531" y="10654"/>
                  <a:pt x="22524" y="10076"/>
                </a:cubicBezTo>
                <a:cubicBezTo>
                  <a:pt x="22510" y="9246"/>
                  <a:pt x="22177" y="8462"/>
                  <a:pt x="21589" y="7867"/>
                </a:cubicBezTo>
                <a:cubicBezTo>
                  <a:pt x="21000" y="7271"/>
                  <a:pt x="20221" y="6930"/>
                  <a:pt x="19391" y="6906"/>
                </a:cubicBezTo>
                <a:cubicBezTo>
                  <a:pt x="19357" y="6905"/>
                  <a:pt x="19322" y="6904"/>
                  <a:pt x="19288" y="6904"/>
                </a:cubicBezTo>
                <a:cubicBezTo>
                  <a:pt x="18875" y="6904"/>
                  <a:pt x="18471" y="6983"/>
                  <a:pt x="18089" y="7136"/>
                </a:cubicBezTo>
                <a:cubicBezTo>
                  <a:pt x="17902" y="7211"/>
                  <a:pt x="17704" y="7249"/>
                  <a:pt x="17506" y="7249"/>
                </a:cubicBezTo>
                <a:cubicBezTo>
                  <a:pt x="17292" y="7249"/>
                  <a:pt x="17079" y="7204"/>
                  <a:pt x="16882" y="7116"/>
                </a:cubicBezTo>
                <a:cubicBezTo>
                  <a:pt x="16237" y="6825"/>
                  <a:pt x="15549" y="6588"/>
                  <a:pt x="14838" y="6408"/>
                </a:cubicBezTo>
                <a:cubicBezTo>
                  <a:pt x="14767" y="6390"/>
                  <a:pt x="14695" y="6381"/>
                  <a:pt x="14624" y="6381"/>
                </a:cubicBezTo>
                <a:cubicBezTo>
                  <a:pt x="14240" y="6381"/>
                  <a:pt x="13892" y="6641"/>
                  <a:pt x="13792" y="7031"/>
                </a:cubicBezTo>
                <a:cubicBezTo>
                  <a:pt x="13676" y="7493"/>
                  <a:pt x="13954" y="7961"/>
                  <a:pt x="14416" y="8079"/>
                </a:cubicBezTo>
                <a:cubicBezTo>
                  <a:pt x="15029" y="8235"/>
                  <a:pt x="15620" y="8438"/>
                  <a:pt x="16173" y="8687"/>
                </a:cubicBezTo>
                <a:cubicBezTo>
                  <a:pt x="16592" y="8876"/>
                  <a:pt x="17047" y="8970"/>
                  <a:pt x="17503" y="8970"/>
                </a:cubicBezTo>
                <a:cubicBezTo>
                  <a:pt x="17920" y="8970"/>
                  <a:pt x="18337" y="8891"/>
                  <a:pt x="18730" y="8734"/>
                </a:cubicBezTo>
                <a:cubicBezTo>
                  <a:pt x="18909" y="8662"/>
                  <a:pt x="19099" y="8627"/>
                  <a:pt x="19294" y="8627"/>
                </a:cubicBezTo>
                <a:cubicBezTo>
                  <a:pt x="19308" y="8627"/>
                  <a:pt x="19323" y="8627"/>
                  <a:pt x="19337" y="8627"/>
                </a:cubicBezTo>
                <a:cubicBezTo>
                  <a:pt x="20450" y="8654"/>
                  <a:pt x="21168" y="9914"/>
                  <a:pt x="20602" y="10879"/>
                </a:cubicBezTo>
                <a:cubicBezTo>
                  <a:pt x="20214" y="11564"/>
                  <a:pt x="20084" y="12371"/>
                  <a:pt x="20239" y="13149"/>
                </a:cubicBezTo>
                <a:cubicBezTo>
                  <a:pt x="21013" y="17606"/>
                  <a:pt x="15875" y="20335"/>
                  <a:pt x="11704" y="20335"/>
                </a:cubicBezTo>
                <a:cubicBezTo>
                  <a:pt x="11634" y="20335"/>
                  <a:pt x="11565" y="20334"/>
                  <a:pt x="11497" y="20333"/>
                </a:cubicBezTo>
                <a:cubicBezTo>
                  <a:pt x="11428" y="20334"/>
                  <a:pt x="11359" y="20335"/>
                  <a:pt x="11290" y="20335"/>
                </a:cubicBezTo>
                <a:cubicBezTo>
                  <a:pt x="7111" y="20335"/>
                  <a:pt x="1973" y="17602"/>
                  <a:pt x="2756" y="13139"/>
                </a:cubicBezTo>
                <a:cubicBezTo>
                  <a:pt x="2910" y="12380"/>
                  <a:pt x="2778" y="11574"/>
                  <a:pt x="2384" y="10869"/>
                </a:cubicBezTo>
                <a:cubicBezTo>
                  <a:pt x="2254" y="10639"/>
                  <a:pt x="2188" y="10376"/>
                  <a:pt x="2193" y="10107"/>
                </a:cubicBezTo>
                <a:cubicBezTo>
                  <a:pt x="2208" y="9315"/>
                  <a:pt x="2863" y="8653"/>
                  <a:pt x="3655" y="8629"/>
                </a:cubicBezTo>
                <a:cubicBezTo>
                  <a:pt x="3668" y="8628"/>
                  <a:pt x="3682" y="8628"/>
                  <a:pt x="3696" y="8628"/>
                </a:cubicBezTo>
                <a:cubicBezTo>
                  <a:pt x="3894" y="8628"/>
                  <a:pt x="4086" y="8666"/>
                  <a:pt x="4267" y="8740"/>
                </a:cubicBezTo>
                <a:cubicBezTo>
                  <a:pt x="4653" y="8897"/>
                  <a:pt x="5066" y="8976"/>
                  <a:pt x="5480" y="8976"/>
                </a:cubicBezTo>
                <a:cubicBezTo>
                  <a:pt x="5939" y="8976"/>
                  <a:pt x="6399" y="8880"/>
                  <a:pt x="6824" y="8688"/>
                </a:cubicBezTo>
                <a:cubicBezTo>
                  <a:pt x="7927" y="8192"/>
                  <a:pt x="9138" y="7882"/>
                  <a:pt x="10428" y="7770"/>
                </a:cubicBezTo>
                <a:cubicBezTo>
                  <a:pt x="10956" y="7725"/>
                  <a:pt x="11445" y="7482"/>
                  <a:pt x="11804" y="7086"/>
                </a:cubicBezTo>
                <a:cubicBezTo>
                  <a:pt x="12162" y="6694"/>
                  <a:pt x="12357" y="6187"/>
                  <a:pt x="12357" y="5657"/>
                </a:cubicBezTo>
                <a:cubicBezTo>
                  <a:pt x="12357" y="3726"/>
                  <a:pt x="13960" y="1941"/>
                  <a:pt x="15889" y="1941"/>
                </a:cubicBezTo>
                <a:cubicBezTo>
                  <a:pt x="16365" y="1941"/>
                  <a:pt x="16750" y="1556"/>
                  <a:pt x="16750" y="1079"/>
                </a:cubicBezTo>
                <a:cubicBezTo>
                  <a:pt x="16750" y="603"/>
                  <a:pt x="16365" y="218"/>
                  <a:pt x="15889" y="218"/>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p:nvPr/>
        </p:nvSpPr>
        <p:spPr>
          <a:xfrm>
            <a:off x="7817180" y="815833"/>
            <a:ext cx="375000" cy="290101"/>
          </a:xfrm>
          <a:custGeom>
            <a:avLst/>
            <a:gdLst/>
            <a:ahLst/>
            <a:cxnLst/>
            <a:rect l="l" t="t" r="r" b="b"/>
            <a:pathLst>
              <a:path w="22275" h="17232" extrusionOk="0">
                <a:moveTo>
                  <a:pt x="10022" y="6235"/>
                </a:moveTo>
                <a:cubicBezTo>
                  <a:pt x="10089" y="6235"/>
                  <a:pt x="10166" y="6251"/>
                  <a:pt x="10245" y="6299"/>
                </a:cubicBezTo>
                <a:lnTo>
                  <a:pt x="13517" y="8245"/>
                </a:lnTo>
                <a:cubicBezTo>
                  <a:pt x="13796" y="8411"/>
                  <a:pt x="13796" y="8797"/>
                  <a:pt x="13517" y="8964"/>
                </a:cubicBezTo>
                <a:lnTo>
                  <a:pt x="10245" y="10910"/>
                </a:lnTo>
                <a:cubicBezTo>
                  <a:pt x="10166" y="10957"/>
                  <a:pt x="10091" y="10972"/>
                  <a:pt x="10024" y="10972"/>
                </a:cubicBezTo>
                <a:cubicBezTo>
                  <a:pt x="9923" y="10972"/>
                  <a:pt x="9842" y="10936"/>
                  <a:pt x="9802" y="10913"/>
                </a:cubicBezTo>
                <a:cubicBezTo>
                  <a:pt x="9722" y="10868"/>
                  <a:pt x="9587" y="10761"/>
                  <a:pt x="9587" y="10549"/>
                </a:cubicBezTo>
                <a:lnTo>
                  <a:pt x="9587" y="6657"/>
                </a:lnTo>
                <a:cubicBezTo>
                  <a:pt x="9587" y="6447"/>
                  <a:pt x="9722" y="6340"/>
                  <a:pt x="9802" y="6294"/>
                </a:cubicBezTo>
                <a:cubicBezTo>
                  <a:pt x="9840" y="6272"/>
                  <a:pt x="9921" y="6235"/>
                  <a:pt x="10022" y="6235"/>
                </a:cubicBezTo>
                <a:close/>
                <a:moveTo>
                  <a:pt x="10020" y="4511"/>
                </a:moveTo>
                <a:cubicBezTo>
                  <a:pt x="9653" y="4511"/>
                  <a:pt x="9285" y="4607"/>
                  <a:pt x="8949" y="4798"/>
                </a:cubicBezTo>
                <a:cubicBezTo>
                  <a:pt x="8268" y="5185"/>
                  <a:pt x="7863" y="5880"/>
                  <a:pt x="7863" y="6660"/>
                </a:cubicBezTo>
                <a:lnTo>
                  <a:pt x="7863" y="10551"/>
                </a:lnTo>
                <a:cubicBezTo>
                  <a:pt x="7836" y="11706"/>
                  <a:pt x="8852" y="12699"/>
                  <a:pt x="9992" y="12699"/>
                </a:cubicBezTo>
                <a:cubicBezTo>
                  <a:pt x="10001" y="12699"/>
                  <a:pt x="10011" y="12699"/>
                  <a:pt x="10021" y="12699"/>
                </a:cubicBezTo>
                <a:cubicBezTo>
                  <a:pt x="10400" y="12699"/>
                  <a:pt x="10781" y="12596"/>
                  <a:pt x="11125" y="12391"/>
                </a:cubicBezTo>
                <a:lnTo>
                  <a:pt x="14396" y="10446"/>
                </a:lnTo>
                <a:cubicBezTo>
                  <a:pt x="15787" y="9648"/>
                  <a:pt x="15787" y="7563"/>
                  <a:pt x="14396" y="6764"/>
                </a:cubicBezTo>
                <a:lnTo>
                  <a:pt x="11125" y="4819"/>
                </a:lnTo>
                <a:cubicBezTo>
                  <a:pt x="10781" y="4614"/>
                  <a:pt x="10401" y="4511"/>
                  <a:pt x="10020" y="4511"/>
                </a:cubicBezTo>
                <a:close/>
                <a:moveTo>
                  <a:pt x="11138" y="1722"/>
                </a:moveTo>
                <a:cubicBezTo>
                  <a:pt x="13874" y="1722"/>
                  <a:pt x="16278" y="1901"/>
                  <a:pt x="17812" y="2051"/>
                </a:cubicBezTo>
                <a:cubicBezTo>
                  <a:pt x="19007" y="2169"/>
                  <a:pt x="19959" y="3080"/>
                  <a:pt x="20129" y="4268"/>
                </a:cubicBezTo>
                <a:cubicBezTo>
                  <a:pt x="20336" y="5741"/>
                  <a:pt x="20443" y="7203"/>
                  <a:pt x="20443" y="8615"/>
                </a:cubicBezTo>
                <a:cubicBezTo>
                  <a:pt x="20443" y="10025"/>
                  <a:pt x="20336" y="11487"/>
                  <a:pt x="20129" y="12960"/>
                </a:cubicBezTo>
                <a:cubicBezTo>
                  <a:pt x="19959" y="14148"/>
                  <a:pt x="19007" y="15061"/>
                  <a:pt x="17812" y="15178"/>
                </a:cubicBezTo>
                <a:cubicBezTo>
                  <a:pt x="16278" y="15327"/>
                  <a:pt x="13874" y="15506"/>
                  <a:pt x="11138" y="15506"/>
                </a:cubicBezTo>
                <a:cubicBezTo>
                  <a:pt x="8402" y="15506"/>
                  <a:pt x="5998" y="15328"/>
                  <a:pt x="4464" y="15178"/>
                </a:cubicBezTo>
                <a:cubicBezTo>
                  <a:pt x="3267" y="15061"/>
                  <a:pt x="2316" y="14148"/>
                  <a:pt x="2147" y="12960"/>
                </a:cubicBezTo>
                <a:cubicBezTo>
                  <a:pt x="1940" y="11487"/>
                  <a:pt x="1833" y="10025"/>
                  <a:pt x="1833" y="8615"/>
                </a:cubicBezTo>
                <a:cubicBezTo>
                  <a:pt x="1833" y="7203"/>
                  <a:pt x="1940" y="5741"/>
                  <a:pt x="2147" y="4268"/>
                </a:cubicBezTo>
                <a:cubicBezTo>
                  <a:pt x="2316" y="3080"/>
                  <a:pt x="3269" y="2169"/>
                  <a:pt x="4464" y="2051"/>
                </a:cubicBezTo>
                <a:cubicBezTo>
                  <a:pt x="5998" y="1901"/>
                  <a:pt x="8402" y="1722"/>
                  <a:pt x="11138" y="1722"/>
                </a:cubicBezTo>
                <a:close/>
                <a:moveTo>
                  <a:pt x="11138" y="1"/>
                </a:moveTo>
                <a:cubicBezTo>
                  <a:pt x="8332" y="1"/>
                  <a:pt x="5870" y="183"/>
                  <a:pt x="4296" y="338"/>
                </a:cubicBezTo>
                <a:cubicBezTo>
                  <a:pt x="2306" y="534"/>
                  <a:pt x="722" y="2051"/>
                  <a:pt x="442" y="4028"/>
                </a:cubicBezTo>
                <a:cubicBezTo>
                  <a:pt x="1" y="7161"/>
                  <a:pt x="1" y="10072"/>
                  <a:pt x="442" y="13203"/>
                </a:cubicBezTo>
                <a:cubicBezTo>
                  <a:pt x="722" y="15182"/>
                  <a:pt x="2306" y="16698"/>
                  <a:pt x="4296" y="16895"/>
                </a:cubicBezTo>
                <a:cubicBezTo>
                  <a:pt x="5867" y="17048"/>
                  <a:pt x="8332" y="17231"/>
                  <a:pt x="11138" y="17231"/>
                </a:cubicBezTo>
                <a:cubicBezTo>
                  <a:pt x="13944" y="17231"/>
                  <a:pt x="16407" y="17047"/>
                  <a:pt x="17978" y="16895"/>
                </a:cubicBezTo>
                <a:cubicBezTo>
                  <a:pt x="19968" y="16698"/>
                  <a:pt x="21553" y="15182"/>
                  <a:pt x="21834" y="13203"/>
                </a:cubicBezTo>
                <a:cubicBezTo>
                  <a:pt x="22275" y="10072"/>
                  <a:pt x="22275" y="7161"/>
                  <a:pt x="21834" y="4028"/>
                </a:cubicBezTo>
                <a:cubicBezTo>
                  <a:pt x="21553" y="2051"/>
                  <a:pt x="19968" y="534"/>
                  <a:pt x="17978" y="338"/>
                </a:cubicBezTo>
                <a:cubicBezTo>
                  <a:pt x="16407" y="183"/>
                  <a:pt x="13944" y="1"/>
                  <a:pt x="11138"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46"/>
          <p:cNvSpPr txBox="1">
            <a:spLocks noGrp="1"/>
          </p:cNvSpPr>
          <p:nvPr>
            <p:ph type="title"/>
          </p:nvPr>
        </p:nvSpPr>
        <p:spPr>
          <a:xfrm>
            <a:off x="2251675" y="951375"/>
            <a:ext cx="4640700" cy="20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t>
            </a:r>
            <a:r>
              <a:rPr lang="en">
                <a:solidFill>
                  <a:schemeClr val="accent4"/>
                </a:solidFill>
              </a:rPr>
              <a:t>MQTT</a:t>
            </a:r>
            <a:endParaRPr>
              <a:solidFill>
                <a:schemeClr val="accent4"/>
              </a:solidFill>
            </a:endParaRPr>
          </a:p>
        </p:txBody>
      </p:sp>
      <p:sp>
        <p:nvSpPr>
          <p:cNvPr id="1306" name="Google Shape;1306;p46"/>
          <p:cNvSpPr txBox="1">
            <a:spLocks noGrp="1"/>
          </p:cNvSpPr>
          <p:nvPr>
            <p:ph type="subTitle" idx="1"/>
          </p:nvPr>
        </p:nvSpPr>
        <p:spPr>
          <a:xfrm>
            <a:off x="2070600" y="2988825"/>
            <a:ext cx="5002800" cy="1203300"/>
          </a:xfrm>
          <a:prstGeom prst="rect">
            <a:avLst/>
          </a:prstGeom>
        </p:spPr>
        <p:txBody>
          <a:bodyPr spcFirstLastPara="1" wrap="square" lIns="91425" tIns="91425" rIns="91425" bIns="91425" anchor="t" anchorCtr="0">
            <a:noAutofit/>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MQTT is the standard protocol for messaging and data exchange for the Internet of Things. The protocol uses a publish/subscribe architecture.</a:t>
            </a:r>
          </a:p>
        </p:txBody>
      </p:sp>
      <p:sp>
        <p:nvSpPr>
          <p:cNvPr id="1307" name="Google Shape;1307;p46"/>
          <p:cNvSpPr/>
          <p:nvPr/>
        </p:nvSpPr>
        <p:spPr>
          <a:xfrm>
            <a:off x="7607388" y="89412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8" name="Google Shape;1308;p46"/>
          <p:cNvCxnSpPr>
            <a:stCxn id="1309" idx="6"/>
            <a:endCxn id="1305" idx="1"/>
          </p:cNvCxnSpPr>
          <p:nvPr/>
        </p:nvCxnSpPr>
        <p:spPr>
          <a:xfrm>
            <a:off x="1536588" y="1302425"/>
            <a:ext cx="715200" cy="680700"/>
          </a:xfrm>
          <a:prstGeom prst="bentConnector3">
            <a:avLst>
              <a:gd name="adj1" fmla="val 49992"/>
            </a:avLst>
          </a:prstGeom>
          <a:noFill/>
          <a:ln w="9525" cap="rnd" cmpd="sng">
            <a:solidFill>
              <a:schemeClr val="accent4"/>
            </a:solidFill>
            <a:prstDash val="solid"/>
            <a:round/>
            <a:headEnd type="none" w="med" len="med"/>
            <a:tailEnd type="none" w="med" len="med"/>
          </a:ln>
        </p:spPr>
      </p:cxnSp>
      <p:sp>
        <p:nvSpPr>
          <p:cNvPr id="1310" name="Google Shape;1310;p46"/>
          <p:cNvSpPr/>
          <p:nvPr/>
        </p:nvSpPr>
        <p:spPr>
          <a:xfrm>
            <a:off x="7607388" y="3432750"/>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719988" y="89412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719988" y="3432750"/>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2" name="Google Shape;1312;p46"/>
          <p:cNvCxnSpPr>
            <a:stCxn id="1307" idx="2"/>
            <a:endCxn id="1305" idx="3"/>
          </p:cNvCxnSpPr>
          <p:nvPr/>
        </p:nvCxnSpPr>
        <p:spPr>
          <a:xfrm flipH="1">
            <a:off x="6892488" y="1302425"/>
            <a:ext cx="714900" cy="680700"/>
          </a:xfrm>
          <a:prstGeom prst="bentConnector3">
            <a:avLst>
              <a:gd name="adj1" fmla="val 50008"/>
            </a:avLst>
          </a:prstGeom>
          <a:noFill/>
          <a:ln w="9525" cap="rnd" cmpd="sng">
            <a:solidFill>
              <a:schemeClr val="accent4"/>
            </a:solidFill>
            <a:prstDash val="solid"/>
            <a:round/>
            <a:headEnd type="none" w="med" len="med"/>
            <a:tailEnd type="none" w="med" len="med"/>
          </a:ln>
        </p:spPr>
      </p:cxnSp>
      <p:cxnSp>
        <p:nvCxnSpPr>
          <p:cNvPr id="1313" name="Google Shape;1313;p46"/>
          <p:cNvCxnSpPr>
            <a:stCxn id="1311" idx="6"/>
            <a:endCxn id="1306" idx="1"/>
          </p:cNvCxnSpPr>
          <p:nvPr/>
        </p:nvCxnSpPr>
        <p:spPr>
          <a:xfrm rot="10800000" flipH="1">
            <a:off x="1536588" y="3590550"/>
            <a:ext cx="534000" cy="250500"/>
          </a:xfrm>
          <a:prstGeom prst="bentConnector3">
            <a:avLst>
              <a:gd name="adj1" fmla="val 50001"/>
            </a:avLst>
          </a:prstGeom>
          <a:noFill/>
          <a:ln w="9525" cap="rnd" cmpd="sng">
            <a:solidFill>
              <a:schemeClr val="accent4"/>
            </a:solidFill>
            <a:prstDash val="solid"/>
            <a:round/>
            <a:headEnd type="none" w="med" len="med"/>
            <a:tailEnd type="none" w="med" len="med"/>
          </a:ln>
        </p:spPr>
      </p:cxnSp>
      <p:cxnSp>
        <p:nvCxnSpPr>
          <p:cNvPr id="1314" name="Google Shape;1314;p46"/>
          <p:cNvCxnSpPr>
            <a:stCxn id="1310" idx="2"/>
            <a:endCxn id="1306" idx="3"/>
          </p:cNvCxnSpPr>
          <p:nvPr/>
        </p:nvCxnSpPr>
        <p:spPr>
          <a:xfrm rot="10800000">
            <a:off x="7073388" y="3590550"/>
            <a:ext cx="534000" cy="250500"/>
          </a:xfrm>
          <a:prstGeom prst="bentConnector3">
            <a:avLst>
              <a:gd name="adj1" fmla="val 49999"/>
            </a:avLst>
          </a:prstGeom>
          <a:noFill/>
          <a:ln w="9525" cap="rnd" cmpd="sng">
            <a:solidFill>
              <a:schemeClr val="accent4"/>
            </a:solidFill>
            <a:prstDash val="solid"/>
            <a:round/>
            <a:headEnd type="none" w="med" len="med"/>
            <a:tailEnd type="none" w="med" len="med"/>
          </a:ln>
        </p:spPr>
      </p:cxnSp>
      <p:cxnSp>
        <p:nvCxnSpPr>
          <p:cNvPr id="1315" name="Google Shape;1315;p46"/>
          <p:cNvCxnSpPr>
            <a:endCxn id="1310" idx="0"/>
          </p:cNvCxnSpPr>
          <p:nvPr/>
        </p:nvCxnSpPr>
        <p:spPr>
          <a:xfrm>
            <a:off x="8015688" y="1710750"/>
            <a:ext cx="0" cy="1722000"/>
          </a:xfrm>
          <a:prstGeom prst="straightConnector1">
            <a:avLst/>
          </a:prstGeom>
          <a:noFill/>
          <a:ln w="9525" cap="rnd" cmpd="sng">
            <a:solidFill>
              <a:schemeClr val="accent4"/>
            </a:solidFill>
            <a:prstDash val="solid"/>
            <a:round/>
            <a:headEnd type="none" w="med" len="med"/>
            <a:tailEnd type="none" w="med" len="med"/>
          </a:ln>
        </p:spPr>
      </p:cxnSp>
      <p:cxnSp>
        <p:nvCxnSpPr>
          <p:cNvPr id="1316" name="Google Shape;1316;p46"/>
          <p:cNvCxnSpPr>
            <a:endCxn id="1311" idx="0"/>
          </p:cNvCxnSpPr>
          <p:nvPr/>
        </p:nvCxnSpPr>
        <p:spPr>
          <a:xfrm>
            <a:off x="1128288" y="1710750"/>
            <a:ext cx="0" cy="1722000"/>
          </a:xfrm>
          <a:prstGeom prst="straightConnector1">
            <a:avLst/>
          </a:prstGeom>
          <a:noFill/>
          <a:ln w="9525" cap="rnd" cmpd="sng">
            <a:solidFill>
              <a:schemeClr val="accent4"/>
            </a:solidFill>
            <a:prstDash val="solid"/>
            <a:round/>
            <a:headEnd type="none" w="med" len="med"/>
            <a:tailEnd type="none" w="med" len="med"/>
          </a:ln>
        </p:spPr>
      </p:cxnSp>
      <p:sp>
        <p:nvSpPr>
          <p:cNvPr id="1317" name="Google Shape;1317;p46"/>
          <p:cNvSpPr/>
          <p:nvPr/>
        </p:nvSpPr>
        <p:spPr>
          <a:xfrm>
            <a:off x="7860747" y="3686079"/>
            <a:ext cx="309927" cy="288681"/>
          </a:xfrm>
          <a:custGeom>
            <a:avLst/>
            <a:gdLst/>
            <a:ahLst/>
            <a:cxnLst/>
            <a:rect l="l" t="t" r="r" b="b"/>
            <a:pathLst>
              <a:path w="9312" h="8673" extrusionOk="0">
                <a:moveTo>
                  <a:pt x="4657" y="4309"/>
                </a:moveTo>
                <a:cubicBezTo>
                  <a:pt x="3454" y="4309"/>
                  <a:pt x="2475" y="5288"/>
                  <a:pt x="2475" y="6491"/>
                </a:cubicBezTo>
                <a:cubicBezTo>
                  <a:pt x="2475" y="7695"/>
                  <a:pt x="3454" y="8673"/>
                  <a:pt x="4657" y="8673"/>
                </a:cubicBezTo>
                <a:cubicBezTo>
                  <a:pt x="5861" y="8673"/>
                  <a:pt x="6839" y="7695"/>
                  <a:pt x="6839" y="6491"/>
                </a:cubicBezTo>
                <a:cubicBezTo>
                  <a:pt x="6839" y="5290"/>
                  <a:pt x="5861" y="4309"/>
                  <a:pt x="4657" y="4309"/>
                </a:cubicBezTo>
                <a:close/>
                <a:moveTo>
                  <a:pt x="4657" y="5036"/>
                </a:moveTo>
                <a:cubicBezTo>
                  <a:pt x="4914" y="5036"/>
                  <a:pt x="5154" y="5103"/>
                  <a:pt x="5362" y="5220"/>
                </a:cubicBezTo>
                <a:lnTo>
                  <a:pt x="3387" y="7197"/>
                </a:lnTo>
                <a:cubicBezTo>
                  <a:pt x="3271" y="6987"/>
                  <a:pt x="3202" y="6747"/>
                  <a:pt x="3202" y="6491"/>
                </a:cubicBezTo>
                <a:cubicBezTo>
                  <a:pt x="3202" y="5690"/>
                  <a:pt x="3855" y="5036"/>
                  <a:pt x="4657" y="5036"/>
                </a:cubicBezTo>
                <a:close/>
                <a:moveTo>
                  <a:pt x="4657" y="7946"/>
                </a:moveTo>
                <a:cubicBezTo>
                  <a:pt x="4376" y="7946"/>
                  <a:pt x="4110" y="7864"/>
                  <a:pt x="3889" y="7725"/>
                </a:cubicBezTo>
                <a:lnTo>
                  <a:pt x="5892" y="5720"/>
                </a:lnTo>
                <a:cubicBezTo>
                  <a:pt x="6032" y="5944"/>
                  <a:pt x="6114" y="6207"/>
                  <a:pt x="6114" y="6490"/>
                </a:cubicBezTo>
                <a:cubicBezTo>
                  <a:pt x="6112" y="7293"/>
                  <a:pt x="5460" y="7946"/>
                  <a:pt x="4657" y="7946"/>
                </a:cubicBezTo>
                <a:close/>
                <a:moveTo>
                  <a:pt x="9312" y="4437"/>
                </a:moveTo>
                <a:cubicBezTo>
                  <a:pt x="9312" y="4868"/>
                  <a:pt x="9181" y="5281"/>
                  <a:pt x="8933" y="5631"/>
                </a:cubicBezTo>
                <a:cubicBezTo>
                  <a:pt x="8692" y="5973"/>
                  <a:pt x="8357" y="6234"/>
                  <a:pt x="7966" y="6379"/>
                </a:cubicBezTo>
                <a:cubicBezTo>
                  <a:pt x="7925" y="6395"/>
                  <a:pt x="7882" y="6402"/>
                  <a:pt x="7840" y="6402"/>
                </a:cubicBezTo>
                <a:cubicBezTo>
                  <a:pt x="7693" y="6402"/>
                  <a:pt x="7555" y="6311"/>
                  <a:pt x="7499" y="6165"/>
                </a:cubicBezTo>
                <a:cubicBezTo>
                  <a:pt x="7428" y="5979"/>
                  <a:pt x="7525" y="5768"/>
                  <a:pt x="7712" y="5698"/>
                </a:cubicBezTo>
                <a:cubicBezTo>
                  <a:pt x="8234" y="5502"/>
                  <a:pt x="8584" y="4997"/>
                  <a:pt x="8584" y="4439"/>
                </a:cubicBezTo>
                <a:cubicBezTo>
                  <a:pt x="8584" y="3938"/>
                  <a:pt x="8311" y="3484"/>
                  <a:pt x="7869" y="3249"/>
                </a:cubicBezTo>
                <a:cubicBezTo>
                  <a:pt x="7751" y="3186"/>
                  <a:pt x="7675" y="3063"/>
                  <a:pt x="7675" y="2927"/>
                </a:cubicBezTo>
                <a:lnTo>
                  <a:pt x="7675" y="2481"/>
                </a:lnTo>
                <a:cubicBezTo>
                  <a:pt x="7675" y="1515"/>
                  <a:pt x="6890" y="729"/>
                  <a:pt x="5925" y="729"/>
                </a:cubicBezTo>
                <a:cubicBezTo>
                  <a:pt x="5069" y="729"/>
                  <a:pt x="4325" y="1365"/>
                  <a:pt x="4194" y="2209"/>
                </a:cubicBezTo>
                <a:cubicBezTo>
                  <a:pt x="4173" y="2350"/>
                  <a:pt x="4072" y="2463"/>
                  <a:pt x="3937" y="2503"/>
                </a:cubicBezTo>
                <a:cubicBezTo>
                  <a:pt x="3803" y="2542"/>
                  <a:pt x="3656" y="2500"/>
                  <a:pt x="3563" y="2393"/>
                </a:cubicBezTo>
                <a:cubicBezTo>
                  <a:pt x="3394" y="2200"/>
                  <a:pt x="3150" y="2091"/>
                  <a:pt x="2895" y="2091"/>
                </a:cubicBezTo>
                <a:cubicBezTo>
                  <a:pt x="2405" y="2091"/>
                  <a:pt x="2005" y="2491"/>
                  <a:pt x="2005" y="2983"/>
                </a:cubicBezTo>
                <a:lnTo>
                  <a:pt x="2005" y="3637"/>
                </a:lnTo>
                <a:cubicBezTo>
                  <a:pt x="2005" y="3836"/>
                  <a:pt x="1841" y="4001"/>
                  <a:pt x="1642" y="4001"/>
                </a:cubicBezTo>
                <a:lnTo>
                  <a:pt x="1637" y="4001"/>
                </a:lnTo>
                <a:cubicBezTo>
                  <a:pt x="1137" y="4001"/>
                  <a:pt x="732" y="4401"/>
                  <a:pt x="732" y="4891"/>
                </a:cubicBezTo>
                <a:cubicBezTo>
                  <a:pt x="732" y="5320"/>
                  <a:pt x="1016" y="5681"/>
                  <a:pt x="1423" y="5764"/>
                </a:cubicBezTo>
                <a:cubicBezTo>
                  <a:pt x="1618" y="5804"/>
                  <a:pt x="1746" y="5997"/>
                  <a:pt x="1704" y="6193"/>
                </a:cubicBezTo>
                <a:cubicBezTo>
                  <a:pt x="1668" y="6366"/>
                  <a:pt x="1518" y="6484"/>
                  <a:pt x="1348" y="6484"/>
                </a:cubicBezTo>
                <a:cubicBezTo>
                  <a:pt x="1324" y="6484"/>
                  <a:pt x="1298" y="6482"/>
                  <a:pt x="1274" y="6477"/>
                </a:cubicBezTo>
                <a:cubicBezTo>
                  <a:pt x="916" y="6402"/>
                  <a:pt x="590" y="6205"/>
                  <a:pt x="359" y="5916"/>
                </a:cubicBezTo>
                <a:cubicBezTo>
                  <a:pt x="127" y="5630"/>
                  <a:pt x="1" y="5266"/>
                  <a:pt x="1" y="4891"/>
                </a:cubicBezTo>
                <a:cubicBezTo>
                  <a:pt x="1" y="4122"/>
                  <a:pt x="546" y="3477"/>
                  <a:pt x="1274" y="3313"/>
                </a:cubicBezTo>
                <a:lnTo>
                  <a:pt x="1274" y="2983"/>
                </a:lnTo>
                <a:cubicBezTo>
                  <a:pt x="1274" y="2089"/>
                  <a:pt x="1999" y="1364"/>
                  <a:pt x="2891" y="1364"/>
                </a:cubicBezTo>
                <a:cubicBezTo>
                  <a:pt x="3150" y="1364"/>
                  <a:pt x="3403" y="1426"/>
                  <a:pt x="3629" y="1543"/>
                </a:cubicBezTo>
                <a:cubicBezTo>
                  <a:pt x="3775" y="1183"/>
                  <a:pt x="4005" y="862"/>
                  <a:pt x="4302" y="604"/>
                </a:cubicBezTo>
                <a:cubicBezTo>
                  <a:pt x="4751" y="214"/>
                  <a:pt x="5328" y="1"/>
                  <a:pt x="5922" y="1"/>
                </a:cubicBezTo>
                <a:cubicBezTo>
                  <a:pt x="7290" y="1"/>
                  <a:pt x="8401" y="1113"/>
                  <a:pt x="8401" y="2478"/>
                </a:cubicBezTo>
                <a:lnTo>
                  <a:pt x="8401" y="2721"/>
                </a:lnTo>
                <a:cubicBezTo>
                  <a:pt x="8970" y="3106"/>
                  <a:pt x="9312" y="3743"/>
                  <a:pt x="9312" y="4437"/>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996928" y="3683691"/>
            <a:ext cx="262732" cy="309817"/>
          </a:xfrm>
          <a:custGeom>
            <a:avLst/>
            <a:gdLst/>
            <a:ahLst/>
            <a:cxnLst/>
            <a:rect l="l" t="t" r="r" b="b"/>
            <a:pathLst>
              <a:path w="7894" h="9308" extrusionOk="0">
                <a:moveTo>
                  <a:pt x="6735" y="1157"/>
                </a:moveTo>
                <a:cubicBezTo>
                  <a:pt x="5991" y="411"/>
                  <a:pt x="4999" y="1"/>
                  <a:pt x="3947" y="1"/>
                </a:cubicBezTo>
                <a:cubicBezTo>
                  <a:pt x="2894" y="1"/>
                  <a:pt x="1900" y="411"/>
                  <a:pt x="1157" y="1157"/>
                </a:cubicBezTo>
                <a:cubicBezTo>
                  <a:pt x="412" y="1902"/>
                  <a:pt x="1" y="2893"/>
                  <a:pt x="1" y="3946"/>
                </a:cubicBezTo>
                <a:cubicBezTo>
                  <a:pt x="1" y="5000"/>
                  <a:pt x="412" y="5991"/>
                  <a:pt x="1157" y="6736"/>
                </a:cubicBezTo>
                <a:cubicBezTo>
                  <a:pt x="1638" y="7217"/>
                  <a:pt x="2223" y="7558"/>
                  <a:pt x="2859" y="7739"/>
                </a:cubicBezTo>
                <a:cubicBezTo>
                  <a:pt x="2776" y="8216"/>
                  <a:pt x="2357" y="8580"/>
                  <a:pt x="1857" y="8580"/>
                </a:cubicBezTo>
                <a:lnTo>
                  <a:pt x="1512" y="8580"/>
                </a:lnTo>
                <a:cubicBezTo>
                  <a:pt x="1311" y="8580"/>
                  <a:pt x="1148" y="8744"/>
                  <a:pt x="1148" y="8944"/>
                </a:cubicBezTo>
                <a:cubicBezTo>
                  <a:pt x="1148" y="9144"/>
                  <a:pt x="1311" y="9307"/>
                  <a:pt x="1512" y="9307"/>
                </a:cubicBezTo>
                <a:lnTo>
                  <a:pt x="6385" y="9307"/>
                </a:lnTo>
                <a:cubicBezTo>
                  <a:pt x="6584" y="9307"/>
                  <a:pt x="6748" y="9144"/>
                  <a:pt x="6748" y="8944"/>
                </a:cubicBezTo>
                <a:cubicBezTo>
                  <a:pt x="6748" y="8744"/>
                  <a:pt x="6584" y="8580"/>
                  <a:pt x="6385" y="8580"/>
                </a:cubicBezTo>
                <a:lnTo>
                  <a:pt x="6075" y="8580"/>
                </a:lnTo>
                <a:cubicBezTo>
                  <a:pt x="5570" y="8580"/>
                  <a:pt x="5150" y="8209"/>
                  <a:pt x="5070" y="7726"/>
                </a:cubicBezTo>
                <a:cubicBezTo>
                  <a:pt x="5369" y="7638"/>
                  <a:pt x="5659" y="7514"/>
                  <a:pt x="5929" y="7355"/>
                </a:cubicBezTo>
                <a:cubicBezTo>
                  <a:pt x="6103" y="7254"/>
                  <a:pt x="6162" y="7031"/>
                  <a:pt x="6060" y="6859"/>
                </a:cubicBezTo>
                <a:cubicBezTo>
                  <a:pt x="5959" y="6686"/>
                  <a:pt x="5737" y="6627"/>
                  <a:pt x="5564" y="6728"/>
                </a:cubicBezTo>
                <a:cubicBezTo>
                  <a:pt x="5076" y="7014"/>
                  <a:pt x="4517" y="7162"/>
                  <a:pt x="3948" y="7162"/>
                </a:cubicBezTo>
                <a:cubicBezTo>
                  <a:pt x="2174" y="7162"/>
                  <a:pt x="729" y="5719"/>
                  <a:pt x="729" y="3944"/>
                </a:cubicBezTo>
                <a:cubicBezTo>
                  <a:pt x="729" y="2170"/>
                  <a:pt x="2174" y="725"/>
                  <a:pt x="3948" y="725"/>
                </a:cubicBezTo>
                <a:cubicBezTo>
                  <a:pt x="5723" y="725"/>
                  <a:pt x="7166" y="2170"/>
                  <a:pt x="7166" y="3944"/>
                </a:cubicBezTo>
                <a:cubicBezTo>
                  <a:pt x="7166" y="4526"/>
                  <a:pt x="7010" y="5096"/>
                  <a:pt x="6712" y="5594"/>
                </a:cubicBezTo>
                <a:cubicBezTo>
                  <a:pt x="6609" y="5765"/>
                  <a:pt x="6664" y="5989"/>
                  <a:pt x="6837" y="6091"/>
                </a:cubicBezTo>
                <a:cubicBezTo>
                  <a:pt x="7010" y="6195"/>
                  <a:pt x="7234" y="6139"/>
                  <a:pt x="7336" y="5966"/>
                </a:cubicBezTo>
                <a:cubicBezTo>
                  <a:pt x="7701" y="5357"/>
                  <a:pt x="7893" y="4657"/>
                  <a:pt x="7893" y="3943"/>
                </a:cubicBezTo>
                <a:cubicBezTo>
                  <a:pt x="7890" y="2891"/>
                  <a:pt x="7482" y="1901"/>
                  <a:pt x="6735" y="1157"/>
                </a:cubicBezTo>
                <a:close/>
                <a:moveTo>
                  <a:pt x="4354" y="7870"/>
                </a:moveTo>
                <a:cubicBezTo>
                  <a:pt x="4401" y="8132"/>
                  <a:pt x="4504" y="8374"/>
                  <a:pt x="4655" y="8583"/>
                </a:cubicBezTo>
                <a:lnTo>
                  <a:pt x="3272" y="8583"/>
                </a:lnTo>
                <a:cubicBezTo>
                  <a:pt x="3420" y="8375"/>
                  <a:pt x="3526" y="8135"/>
                  <a:pt x="3572" y="7873"/>
                </a:cubicBezTo>
                <a:cubicBezTo>
                  <a:pt x="3695" y="7885"/>
                  <a:pt x="3819" y="7892"/>
                  <a:pt x="3944" y="7892"/>
                </a:cubicBezTo>
                <a:cubicBezTo>
                  <a:pt x="4082" y="7892"/>
                  <a:pt x="4219" y="7885"/>
                  <a:pt x="4354" y="7870"/>
                </a:cubicBezTo>
                <a:close/>
                <a:moveTo>
                  <a:pt x="1999" y="3946"/>
                </a:moveTo>
                <a:cubicBezTo>
                  <a:pt x="1999" y="5019"/>
                  <a:pt x="2872" y="5892"/>
                  <a:pt x="3944" y="5892"/>
                </a:cubicBezTo>
                <a:cubicBezTo>
                  <a:pt x="5017" y="5892"/>
                  <a:pt x="5890" y="5019"/>
                  <a:pt x="5890" y="3946"/>
                </a:cubicBezTo>
                <a:cubicBezTo>
                  <a:pt x="5890" y="2874"/>
                  <a:pt x="5017" y="2001"/>
                  <a:pt x="3944" y="2001"/>
                </a:cubicBezTo>
                <a:cubicBezTo>
                  <a:pt x="2872" y="2001"/>
                  <a:pt x="1999" y="2874"/>
                  <a:pt x="1999" y="3946"/>
                </a:cubicBezTo>
                <a:close/>
                <a:moveTo>
                  <a:pt x="5163" y="3946"/>
                </a:moveTo>
                <a:cubicBezTo>
                  <a:pt x="5163" y="4618"/>
                  <a:pt x="4616" y="5165"/>
                  <a:pt x="3944" y="5165"/>
                </a:cubicBezTo>
                <a:cubicBezTo>
                  <a:pt x="3273" y="5165"/>
                  <a:pt x="2726" y="4618"/>
                  <a:pt x="2726" y="3946"/>
                </a:cubicBezTo>
                <a:cubicBezTo>
                  <a:pt x="2726" y="3275"/>
                  <a:pt x="3273" y="2728"/>
                  <a:pt x="3944" y="2728"/>
                </a:cubicBezTo>
                <a:cubicBezTo>
                  <a:pt x="4617" y="2728"/>
                  <a:pt x="5163" y="3275"/>
                  <a:pt x="5163" y="3946"/>
                </a:cubicBezTo>
                <a:close/>
                <a:moveTo>
                  <a:pt x="3926" y="3565"/>
                </a:moveTo>
                <a:cubicBezTo>
                  <a:pt x="3926" y="3364"/>
                  <a:pt x="4089" y="3201"/>
                  <a:pt x="4290" y="3201"/>
                </a:cubicBezTo>
                <a:cubicBezTo>
                  <a:pt x="4489" y="3201"/>
                  <a:pt x="4654" y="3364"/>
                  <a:pt x="4654" y="3565"/>
                </a:cubicBezTo>
                <a:cubicBezTo>
                  <a:pt x="4654" y="3764"/>
                  <a:pt x="4489" y="3928"/>
                  <a:pt x="4290" y="3928"/>
                </a:cubicBezTo>
                <a:cubicBezTo>
                  <a:pt x="4089" y="3928"/>
                  <a:pt x="3926" y="3765"/>
                  <a:pt x="3926" y="356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968751" y="1145078"/>
            <a:ext cx="314520" cy="314710"/>
          </a:xfrm>
          <a:custGeom>
            <a:avLst/>
            <a:gdLst/>
            <a:ahLst/>
            <a:cxnLst/>
            <a:rect l="l" t="t" r="r" b="b"/>
            <a:pathLst>
              <a:path w="9450" h="9455" extrusionOk="0">
                <a:moveTo>
                  <a:pt x="8882" y="2097"/>
                </a:moveTo>
                <a:lnTo>
                  <a:pt x="7355" y="572"/>
                </a:lnTo>
                <a:cubicBezTo>
                  <a:pt x="6783" y="1"/>
                  <a:pt x="5856" y="2"/>
                  <a:pt x="5285" y="572"/>
                </a:cubicBezTo>
                <a:lnTo>
                  <a:pt x="941" y="4917"/>
                </a:lnTo>
                <a:cubicBezTo>
                  <a:pt x="800" y="5060"/>
                  <a:pt x="800" y="5290"/>
                  <a:pt x="941" y="5432"/>
                </a:cubicBezTo>
                <a:lnTo>
                  <a:pt x="1450" y="5941"/>
                </a:lnTo>
                <a:lnTo>
                  <a:pt x="106" y="7268"/>
                </a:lnTo>
                <a:cubicBezTo>
                  <a:pt x="38" y="7338"/>
                  <a:pt x="0" y="7431"/>
                  <a:pt x="0" y="7527"/>
                </a:cubicBezTo>
                <a:cubicBezTo>
                  <a:pt x="0" y="7623"/>
                  <a:pt x="38" y="7717"/>
                  <a:pt x="106" y="7784"/>
                </a:cubicBezTo>
                <a:lnTo>
                  <a:pt x="1689" y="9348"/>
                </a:lnTo>
                <a:cubicBezTo>
                  <a:pt x="1760" y="9419"/>
                  <a:pt x="1852" y="9454"/>
                  <a:pt x="1945" y="9454"/>
                </a:cubicBezTo>
                <a:cubicBezTo>
                  <a:pt x="2038" y="9454"/>
                  <a:pt x="2131" y="9418"/>
                  <a:pt x="2201" y="9346"/>
                </a:cubicBezTo>
                <a:lnTo>
                  <a:pt x="3529" y="8020"/>
                </a:lnTo>
                <a:lnTo>
                  <a:pt x="4018" y="8509"/>
                </a:lnTo>
                <a:cubicBezTo>
                  <a:pt x="4088" y="8577"/>
                  <a:pt x="4178" y="8616"/>
                  <a:pt x="4274" y="8616"/>
                </a:cubicBezTo>
                <a:lnTo>
                  <a:pt x="4274" y="8616"/>
                </a:lnTo>
                <a:cubicBezTo>
                  <a:pt x="4371" y="8616"/>
                  <a:pt x="4463" y="8577"/>
                  <a:pt x="4533" y="8509"/>
                </a:cubicBezTo>
                <a:lnTo>
                  <a:pt x="7583" y="5438"/>
                </a:lnTo>
                <a:cubicBezTo>
                  <a:pt x="7726" y="5295"/>
                  <a:pt x="7724" y="5064"/>
                  <a:pt x="7582" y="4923"/>
                </a:cubicBezTo>
                <a:cubicBezTo>
                  <a:pt x="7440" y="4780"/>
                  <a:pt x="7209" y="4783"/>
                  <a:pt x="7067" y="4924"/>
                </a:cubicBezTo>
                <a:lnTo>
                  <a:pt x="4272" y="7735"/>
                </a:lnTo>
                <a:lnTo>
                  <a:pt x="3756" y="7218"/>
                </a:lnTo>
                <a:lnTo>
                  <a:pt x="4549" y="6426"/>
                </a:lnTo>
                <a:cubicBezTo>
                  <a:pt x="4582" y="6431"/>
                  <a:pt x="4616" y="6436"/>
                  <a:pt x="4650" y="6436"/>
                </a:cubicBezTo>
                <a:cubicBezTo>
                  <a:pt x="5001" y="6436"/>
                  <a:pt x="5288" y="6149"/>
                  <a:pt x="5288" y="5799"/>
                </a:cubicBezTo>
                <a:cubicBezTo>
                  <a:pt x="5288" y="5448"/>
                  <a:pt x="5001" y="5163"/>
                  <a:pt x="4650" y="5163"/>
                </a:cubicBezTo>
                <a:cubicBezTo>
                  <a:pt x="4300" y="5163"/>
                  <a:pt x="4015" y="5448"/>
                  <a:pt x="4015" y="5799"/>
                </a:cubicBezTo>
                <a:cubicBezTo>
                  <a:pt x="4015" y="5841"/>
                  <a:pt x="4018" y="5880"/>
                  <a:pt x="4025" y="5921"/>
                </a:cubicBezTo>
                <a:lnTo>
                  <a:pt x="3240" y="6706"/>
                </a:lnTo>
                <a:lnTo>
                  <a:pt x="2698" y="6164"/>
                </a:lnTo>
                <a:lnTo>
                  <a:pt x="4291" y="4583"/>
                </a:lnTo>
                <a:lnTo>
                  <a:pt x="5922" y="4583"/>
                </a:lnTo>
                <a:cubicBezTo>
                  <a:pt x="6019" y="4583"/>
                  <a:pt x="6112" y="4542"/>
                  <a:pt x="6182" y="4474"/>
                </a:cubicBezTo>
                <a:lnTo>
                  <a:pt x="6873" y="3770"/>
                </a:lnTo>
                <a:cubicBezTo>
                  <a:pt x="6912" y="3777"/>
                  <a:pt x="6953" y="3783"/>
                  <a:pt x="6997" y="3783"/>
                </a:cubicBezTo>
                <a:cubicBezTo>
                  <a:pt x="7347" y="3783"/>
                  <a:pt x="7632" y="3498"/>
                  <a:pt x="7632" y="3146"/>
                </a:cubicBezTo>
                <a:cubicBezTo>
                  <a:pt x="7632" y="2795"/>
                  <a:pt x="7347" y="2510"/>
                  <a:pt x="6997" y="2510"/>
                </a:cubicBezTo>
                <a:cubicBezTo>
                  <a:pt x="6645" y="2510"/>
                  <a:pt x="6360" y="2795"/>
                  <a:pt x="6360" y="3146"/>
                </a:cubicBezTo>
                <a:cubicBezTo>
                  <a:pt x="6360" y="3180"/>
                  <a:pt x="6364" y="3214"/>
                  <a:pt x="6367" y="3247"/>
                </a:cubicBezTo>
                <a:lnTo>
                  <a:pt x="5771" y="3855"/>
                </a:lnTo>
                <a:lnTo>
                  <a:pt x="4141" y="3855"/>
                </a:lnTo>
                <a:cubicBezTo>
                  <a:pt x="4045" y="3855"/>
                  <a:pt x="3954" y="3893"/>
                  <a:pt x="3885" y="3960"/>
                </a:cubicBezTo>
                <a:lnTo>
                  <a:pt x="2185" y="5650"/>
                </a:lnTo>
                <a:lnTo>
                  <a:pt x="1711" y="5175"/>
                </a:lnTo>
                <a:lnTo>
                  <a:pt x="5797" y="1087"/>
                </a:lnTo>
                <a:cubicBezTo>
                  <a:pt x="6083" y="801"/>
                  <a:pt x="6550" y="801"/>
                  <a:pt x="6837" y="1087"/>
                </a:cubicBezTo>
                <a:lnTo>
                  <a:pt x="8364" y="2613"/>
                </a:lnTo>
                <a:cubicBezTo>
                  <a:pt x="8645" y="2895"/>
                  <a:pt x="8648" y="3355"/>
                  <a:pt x="8364" y="3639"/>
                </a:cubicBezTo>
                <a:cubicBezTo>
                  <a:pt x="8222" y="3781"/>
                  <a:pt x="8222" y="4011"/>
                  <a:pt x="8364" y="4154"/>
                </a:cubicBezTo>
                <a:cubicBezTo>
                  <a:pt x="8505" y="4295"/>
                  <a:pt x="8736" y="4295"/>
                  <a:pt x="8878" y="4154"/>
                </a:cubicBezTo>
                <a:cubicBezTo>
                  <a:pt x="9449" y="3583"/>
                  <a:pt x="9448" y="2663"/>
                  <a:pt x="8882" y="2097"/>
                </a:cubicBezTo>
                <a:close/>
                <a:moveTo>
                  <a:pt x="1943" y="8577"/>
                </a:moveTo>
                <a:lnTo>
                  <a:pt x="880" y="7527"/>
                </a:lnTo>
                <a:lnTo>
                  <a:pt x="1965" y="6456"/>
                </a:lnTo>
                <a:lnTo>
                  <a:pt x="1967" y="6458"/>
                </a:lnTo>
                <a:lnTo>
                  <a:pt x="3014" y="7506"/>
                </a:ln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7860776" y="1147438"/>
            <a:ext cx="309860" cy="309983"/>
          </a:xfrm>
          <a:custGeom>
            <a:avLst/>
            <a:gdLst/>
            <a:ahLst/>
            <a:cxnLst/>
            <a:rect l="l" t="t" r="r" b="b"/>
            <a:pathLst>
              <a:path w="9310" h="9313" extrusionOk="0">
                <a:moveTo>
                  <a:pt x="2546" y="4655"/>
                </a:moveTo>
                <a:cubicBezTo>
                  <a:pt x="2546" y="4854"/>
                  <a:pt x="2383" y="5019"/>
                  <a:pt x="2182" y="5019"/>
                </a:cubicBezTo>
                <a:cubicBezTo>
                  <a:pt x="1983" y="5019"/>
                  <a:pt x="1818" y="4854"/>
                  <a:pt x="1818" y="4655"/>
                </a:cubicBezTo>
                <a:cubicBezTo>
                  <a:pt x="1818" y="4356"/>
                  <a:pt x="1574" y="4110"/>
                  <a:pt x="1273" y="4110"/>
                </a:cubicBezTo>
                <a:cubicBezTo>
                  <a:pt x="973" y="4110"/>
                  <a:pt x="728" y="4356"/>
                  <a:pt x="728" y="4655"/>
                </a:cubicBezTo>
                <a:cubicBezTo>
                  <a:pt x="728" y="4955"/>
                  <a:pt x="973" y="5201"/>
                  <a:pt x="1273" y="5201"/>
                </a:cubicBezTo>
                <a:cubicBezTo>
                  <a:pt x="1474" y="5201"/>
                  <a:pt x="1637" y="5364"/>
                  <a:pt x="1637" y="5564"/>
                </a:cubicBezTo>
                <a:cubicBezTo>
                  <a:pt x="1637" y="5764"/>
                  <a:pt x="1474" y="5928"/>
                  <a:pt x="1273" y="5928"/>
                </a:cubicBezTo>
                <a:cubicBezTo>
                  <a:pt x="572" y="5928"/>
                  <a:pt x="0" y="5356"/>
                  <a:pt x="0" y="4655"/>
                </a:cubicBezTo>
                <a:cubicBezTo>
                  <a:pt x="0" y="3953"/>
                  <a:pt x="572" y="3382"/>
                  <a:pt x="1273" y="3382"/>
                </a:cubicBezTo>
                <a:cubicBezTo>
                  <a:pt x="1976" y="3382"/>
                  <a:pt x="2546" y="3953"/>
                  <a:pt x="2546" y="4655"/>
                </a:cubicBezTo>
                <a:close/>
                <a:moveTo>
                  <a:pt x="4655" y="2546"/>
                </a:moveTo>
                <a:cubicBezTo>
                  <a:pt x="4856" y="2546"/>
                  <a:pt x="5019" y="2382"/>
                  <a:pt x="5019" y="2182"/>
                </a:cubicBezTo>
                <a:cubicBezTo>
                  <a:pt x="5019" y="1982"/>
                  <a:pt x="4856" y="1819"/>
                  <a:pt x="4655" y="1819"/>
                </a:cubicBezTo>
                <a:cubicBezTo>
                  <a:pt x="4355" y="1819"/>
                  <a:pt x="4109" y="1573"/>
                  <a:pt x="4109" y="1273"/>
                </a:cubicBezTo>
                <a:cubicBezTo>
                  <a:pt x="4109" y="974"/>
                  <a:pt x="4355" y="728"/>
                  <a:pt x="4655" y="728"/>
                </a:cubicBezTo>
                <a:cubicBezTo>
                  <a:pt x="4956" y="728"/>
                  <a:pt x="5200" y="974"/>
                  <a:pt x="5200" y="1273"/>
                </a:cubicBezTo>
                <a:cubicBezTo>
                  <a:pt x="5200" y="1473"/>
                  <a:pt x="5365" y="1637"/>
                  <a:pt x="5564" y="1637"/>
                </a:cubicBezTo>
                <a:cubicBezTo>
                  <a:pt x="5765" y="1637"/>
                  <a:pt x="5928" y="1473"/>
                  <a:pt x="5928" y="1273"/>
                </a:cubicBezTo>
                <a:cubicBezTo>
                  <a:pt x="5928" y="571"/>
                  <a:pt x="5358" y="0"/>
                  <a:pt x="4655" y="0"/>
                </a:cubicBezTo>
                <a:cubicBezTo>
                  <a:pt x="3954" y="0"/>
                  <a:pt x="3382" y="571"/>
                  <a:pt x="3382" y="1273"/>
                </a:cubicBezTo>
                <a:cubicBezTo>
                  <a:pt x="3382" y="1974"/>
                  <a:pt x="3954" y="2546"/>
                  <a:pt x="4655" y="2546"/>
                </a:cubicBezTo>
                <a:close/>
                <a:moveTo>
                  <a:pt x="8037" y="4110"/>
                </a:moveTo>
                <a:cubicBezTo>
                  <a:pt x="8338" y="4110"/>
                  <a:pt x="8582" y="4356"/>
                  <a:pt x="8582" y="4655"/>
                </a:cubicBezTo>
                <a:cubicBezTo>
                  <a:pt x="8582" y="4854"/>
                  <a:pt x="8747" y="5019"/>
                  <a:pt x="8946" y="5019"/>
                </a:cubicBezTo>
                <a:cubicBezTo>
                  <a:pt x="9147" y="5019"/>
                  <a:pt x="9310" y="4854"/>
                  <a:pt x="9310" y="4655"/>
                </a:cubicBezTo>
                <a:cubicBezTo>
                  <a:pt x="9310" y="3953"/>
                  <a:pt x="8739" y="3382"/>
                  <a:pt x="8037" y="3382"/>
                </a:cubicBezTo>
                <a:cubicBezTo>
                  <a:pt x="7336" y="3382"/>
                  <a:pt x="6764" y="3953"/>
                  <a:pt x="6764" y="4655"/>
                </a:cubicBezTo>
                <a:cubicBezTo>
                  <a:pt x="6764" y="5230"/>
                  <a:pt x="7148" y="5717"/>
                  <a:pt x="7673" y="5876"/>
                </a:cubicBezTo>
                <a:lnTo>
                  <a:pt x="7673" y="6818"/>
                </a:lnTo>
                <a:cubicBezTo>
                  <a:pt x="7265" y="6940"/>
                  <a:pt x="6942" y="7265"/>
                  <a:pt x="6818" y="7675"/>
                </a:cubicBezTo>
                <a:lnTo>
                  <a:pt x="5874" y="7675"/>
                </a:lnTo>
                <a:cubicBezTo>
                  <a:pt x="5752" y="7266"/>
                  <a:pt x="5429" y="6942"/>
                  <a:pt x="5017" y="6818"/>
                </a:cubicBezTo>
                <a:lnTo>
                  <a:pt x="5017" y="5585"/>
                </a:lnTo>
                <a:lnTo>
                  <a:pt x="5017" y="5574"/>
                </a:lnTo>
                <a:lnTo>
                  <a:pt x="5017" y="5566"/>
                </a:lnTo>
                <a:cubicBezTo>
                  <a:pt x="5017" y="5366"/>
                  <a:pt x="4854" y="5202"/>
                  <a:pt x="4653" y="5202"/>
                </a:cubicBezTo>
                <a:cubicBezTo>
                  <a:pt x="4354" y="5202"/>
                  <a:pt x="4108" y="4956"/>
                  <a:pt x="4108" y="4657"/>
                </a:cubicBezTo>
                <a:cubicBezTo>
                  <a:pt x="4108" y="4357"/>
                  <a:pt x="4354" y="4111"/>
                  <a:pt x="4653" y="4111"/>
                </a:cubicBezTo>
                <a:cubicBezTo>
                  <a:pt x="4953" y="4111"/>
                  <a:pt x="5199" y="4357"/>
                  <a:pt x="5199" y="4657"/>
                </a:cubicBezTo>
                <a:cubicBezTo>
                  <a:pt x="5199" y="4857"/>
                  <a:pt x="5363" y="5020"/>
                  <a:pt x="5563" y="5020"/>
                </a:cubicBezTo>
                <a:cubicBezTo>
                  <a:pt x="5763" y="5020"/>
                  <a:pt x="5926" y="4857"/>
                  <a:pt x="5926" y="4657"/>
                </a:cubicBezTo>
                <a:cubicBezTo>
                  <a:pt x="5926" y="3956"/>
                  <a:pt x="5356" y="3384"/>
                  <a:pt x="4653" y="3384"/>
                </a:cubicBezTo>
                <a:cubicBezTo>
                  <a:pt x="4435" y="3384"/>
                  <a:pt x="4229" y="3441"/>
                  <a:pt x="4048" y="3537"/>
                </a:cubicBezTo>
                <a:lnTo>
                  <a:pt x="2873" y="2363"/>
                </a:lnTo>
                <a:cubicBezTo>
                  <a:pt x="2732" y="2220"/>
                  <a:pt x="2501" y="2220"/>
                  <a:pt x="2360" y="2363"/>
                </a:cubicBezTo>
                <a:cubicBezTo>
                  <a:pt x="2217" y="2504"/>
                  <a:pt x="2217" y="2735"/>
                  <a:pt x="2360" y="2876"/>
                </a:cubicBezTo>
                <a:lnTo>
                  <a:pt x="3533" y="4052"/>
                </a:lnTo>
                <a:cubicBezTo>
                  <a:pt x="3436" y="4232"/>
                  <a:pt x="3381" y="4437"/>
                  <a:pt x="3381" y="4657"/>
                </a:cubicBezTo>
                <a:cubicBezTo>
                  <a:pt x="3381" y="5231"/>
                  <a:pt x="3765" y="5718"/>
                  <a:pt x="4290" y="5877"/>
                </a:cubicBezTo>
                <a:lnTo>
                  <a:pt x="4290" y="6821"/>
                </a:lnTo>
                <a:cubicBezTo>
                  <a:pt x="3765" y="6977"/>
                  <a:pt x="3381" y="7464"/>
                  <a:pt x="3381" y="8040"/>
                </a:cubicBezTo>
                <a:cubicBezTo>
                  <a:pt x="3381" y="8743"/>
                  <a:pt x="3952" y="9313"/>
                  <a:pt x="4653" y="9313"/>
                </a:cubicBezTo>
                <a:cubicBezTo>
                  <a:pt x="4854" y="9313"/>
                  <a:pt x="5017" y="9150"/>
                  <a:pt x="5017" y="8949"/>
                </a:cubicBezTo>
                <a:cubicBezTo>
                  <a:pt x="5017" y="8750"/>
                  <a:pt x="4854" y="8586"/>
                  <a:pt x="4653" y="8586"/>
                </a:cubicBezTo>
                <a:cubicBezTo>
                  <a:pt x="4354" y="8586"/>
                  <a:pt x="4108" y="8341"/>
                  <a:pt x="4108" y="8040"/>
                </a:cubicBezTo>
                <a:cubicBezTo>
                  <a:pt x="4108" y="7740"/>
                  <a:pt x="4354" y="7495"/>
                  <a:pt x="4653" y="7495"/>
                </a:cubicBezTo>
                <a:cubicBezTo>
                  <a:pt x="4953" y="7495"/>
                  <a:pt x="5199" y="7740"/>
                  <a:pt x="5199" y="8040"/>
                </a:cubicBezTo>
                <a:cubicBezTo>
                  <a:pt x="5199" y="8241"/>
                  <a:pt x="5363" y="8404"/>
                  <a:pt x="5563" y="8404"/>
                </a:cubicBezTo>
                <a:lnTo>
                  <a:pt x="6815" y="8404"/>
                </a:lnTo>
                <a:cubicBezTo>
                  <a:pt x="6972" y="8930"/>
                  <a:pt x="7459" y="9313"/>
                  <a:pt x="8035" y="9313"/>
                </a:cubicBezTo>
                <a:cubicBezTo>
                  <a:pt x="8236" y="9313"/>
                  <a:pt x="8399" y="9150"/>
                  <a:pt x="8399" y="8949"/>
                </a:cubicBezTo>
                <a:cubicBezTo>
                  <a:pt x="8399" y="8750"/>
                  <a:pt x="8236" y="8586"/>
                  <a:pt x="8035" y="8586"/>
                </a:cubicBezTo>
                <a:cubicBezTo>
                  <a:pt x="7736" y="8586"/>
                  <a:pt x="7490" y="8341"/>
                  <a:pt x="7490" y="8040"/>
                </a:cubicBezTo>
                <a:cubicBezTo>
                  <a:pt x="7490" y="7740"/>
                  <a:pt x="7736" y="7495"/>
                  <a:pt x="8035" y="7495"/>
                </a:cubicBezTo>
                <a:cubicBezTo>
                  <a:pt x="8335" y="7495"/>
                  <a:pt x="8581" y="7740"/>
                  <a:pt x="8581" y="8040"/>
                </a:cubicBezTo>
                <a:cubicBezTo>
                  <a:pt x="8581" y="8241"/>
                  <a:pt x="8745" y="8404"/>
                  <a:pt x="8945" y="8404"/>
                </a:cubicBezTo>
                <a:cubicBezTo>
                  <a:pt x="9145" y="8404"/>
                  <a:pt x="9308" y="8241"/>
                  <a:pt x="9308" y="8040"/>
                </a:cubicBezTo>
                <a:cubicBezTo>
                  <a:pt x="9308" y="7465"/>
                  <a:pt x="8924" y="6978"/>
                  <a:pt x="8399" y="6821"/>
                </a:cubicBezTo>
                <a:lnTo>
                  <a:pt x="8399" y="5567"/>
                </a:lnTo>
                <a:cubicBezTo>
                  <a:pt x="8399" y="5368"/>
                  <a:pt x="8236" y="5204"/>
                  <a:pt x="8035" y="5204"/>
                </a:cubicBezTo>
                <a:cubicBezTo>
                  <a:pt x="7736" y="5204"/>
                  <a:pt x="7490" y="4959"/>
                  <a:pt x="7490" y="4658"/>
                </a:cubicBezTo>
                <a:cubicBezTo>
                  <a:pt x="7490" y="4358"/>
                  <a:pt x="7737" y="4110"/>
                  <a:pt x="8037" y="4110"/>
                </a:cubicBezTo>
                <a:close/>
                <a:moveTo>
                  <a:pt x="1273" y="2546"/>
                </a:moveTo>
                <a:cubicBezTo>
                  <a:pt x="1474" y="2546"/>
                  <a:pt x="1637" y="2382"/>
                  <a:pt x="1637" y="2182"/>
                </a:cubicBezTo>
                <a:cubicBezTo>
                  <a:pt x="1637" y="1982"/>
                  <a:pt x="1474" y="1819"/>
                  <a:pt x="1273" y="1819"/>
                </a:cubicBezTo>
                <a:cubicBezTo>
                  <a:pt x="973" y="1819"/>
                  <a:pt x="728" y="1573"/>
                  <a:pt x="728" y="1273"/>
                </a:cubicBezTo>
                <a:cubicBezTo>
                  <a:pt x="728" y="974"/>
                  <a:pt x="973" y="728"/>
                  <a:pt x="1273" y="728"/>
                </a:cubicBezTo>
                <a:cubicBezTo>
                  <a:pt x="1574" y="728"/>
                  <a:pt x="1818" y="974"/>
                  <a:pt x="1818" y="1273"/>
                </a:cubicBezTo>
                <a:cubicBezTo>
                  <a:pt x="1818" y="1473"/>
                  <a:pt x="1983" y="1637"/>
                  <a:pt x="2182" y="1637"/>
                </a:cubicBezTo>
                <a:cubicBezTo>
                  <a:pt x="2383" y="1637"/>
                  <a:pt x="2546" y="1473"/>
                  <a:pt x="2546" y="1273"/>
                </a:cubicBezTo>
                <a:cubicBezTo>
                  <a:pt x="2546" y="571"/>
                  <a:pt x="1976" y="0"/>
                  <a:pt x="1273" y="0"/>
                </a:cubicBezTo>
                <a:cubicBezTo>
                  <a:pt x="572" y="0"/>
                  <a:pt x="0" y="571"/>
                  <a:pt x="0" y="1273"/>
                </a:cubicBezTo>
                <a:cubicBezTo>
                  <a:pt x="0" y="1974"/>
                  <a:pt x="572" y="2546"/>
                  <a:pt x="1273" y="2546"/>
                </a:cubicBezTo>
                <a:close/>
                <a:moveTo>
                  <a:pt x="8037" y="2546"/>
                </a:moveTo>
                <a:cubicBezTo>
                  <a:pt x="8238" y="2546"/>
                  <a:pt x="8401" y="2382"/>
                  <a:pt x="8401" y="2182"/>
                </a:cubicBezTo>
                <a:cubicBezTo>
                  <a:pt x="8401" y="1982"/>
                  <a:pt x="8238" y="1819"/>
                  <a:pt x="8037" y="1819"/>
                </a:cubicBezTo>
                <a:cubicBezTo>
                  <a:pt x="7737" y="1819"/>
                  <a:pt x="7491" y="1573"/>
                  <a:pt x="7491" y="1273"/>
                </a:cubicBezTo>
                <a:cubicBezTo>
                  <a:pt x="7491" y="974"/>
                  <a:pt x="7737" y="728"/>
                  <a:pt x="8037" y="728"/>
                </a:cubicBezTo>
                <a:cubicBezTo>
                  <a:pt x="8338" y="728"/>
                  <a:pt x="8582" y="974"/>
                  <a:pt x="8582" y="1273"/>
                </a:cubicBezTo>
                <a:cubicBezTo>
                  <a:pt x="8582" y="1473"/>
                  <a:pt x="8747" y="1637"/>
                  <a:pt x="8946" y="1637"/>
                </a:cubicBezTo>
                <a:cubicBezTo>
                  <a:pt x="9147" y="1637"/>
                  <a:pt x="9310" y="1473"/>
                  <a:pt x="9310" y="1273"/>
                </a:cubicBezTo>
                <a:cubicBezTo>
                  <a:pt x="9310" y="571"/>
                  <a:pt x="8739" y="0"/>
                  <a:pt x="8037" y="0"/>
                </a:cubicBezTo>
                <a:cubicBezTo>
                  <a:pt x="7336" y="0"/>
                  <a:pt x="6764" y="571"/>
                  <a:pt x="6764" y="1273"/>
                </a:cubicBezTo>
                <a:cubicBezTo>
                  <a:pt x="6764" y="1974"/>
                  <a:pt x="7336" y="2546"/>
                  <a:pt x="8037" y="2546"/>
                </a:cubicBezTo>
                <a:close/>
                <a:moveTo>
                  <a:pt x="1273" y="6764"/>
                </a:moveTo>
                <a:cubicBezTo>
                  <a:pt x="572" y="6764"/>
                  <a:pt x="0" y="7335"/>
                  <a:pt x="0" y="8037"/>
                </a:cubicBezTo>
                <a:cubicBezTo>
                  <a:pt x="0" y="8738"/>
                  <a:pt x="572" y="9310"/>
                  <a:pt x="1273" y="9310"/>
                </a:cubicBezTo>
                <a:cubicBezTo>
                  <a:pt x="1474" y="9310"/>
                  <a:pt x="1637" y="9146"/>
                  <a:pt x="1637" y="8946"/>
                </a:cubicBezTo>
                <a:cubicBezTo>
                  <a:pt x="1637" y="8746"/>
                  <a:pt x="1474" y="8583"/>
                  <a:pt x="1273" y="8583"/>
                </a:cubicBezTo>
                <a:cubicBezTo>
                  <a:pt x="973" y="8583"/>
                  <a:pt x="728" y="8337"/>
                  <a:pt x="728" y="8037"/>
                </a:cubicBezTo>
                <a:cubicBezTo>
                  <a:pt x="728" y="7737"/>
                  <a:pt x="973" y="7492"/>
                  <a:pt x="1273" y="7492"/>
                </a:cubicBezTo>
                <a:cubicBezTo>
                  <a:pt x="1574" y="7492"/>
                  <a:pt x="1818" y="7737"/>
                  <a:pt x="1818" y="8037"/>
                </a:cubicBezTo>
                <a:cubicBezTo>
                  <a:pt x="1818" y="8236"/>
                  <a:pt x="1983" y="8401"/>
                  <a:pt x="2182" y="8401"/>
                </a:cubicBezTo>
                <a:cubicBezTo>
                  <a:pt x="2383" y="8401"/>
                  <a:pt x="2546" y="8236"/>
                  <a:pt x="2546" y="8037"/>
                </a:cubicBezTo>
                <a:cubicBezTo>
                  <a:pt x="2546" y="7335"/>
                  <a:pt x="1976" y="6764"/>
                  <a:pt x="1273" y="6764"/>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7" name="Google Shape;1327;p47"/>
          <p:cNvSpPr txBox="1">
            <a:spLocks noGrp="1"/>
          </p:cNvSpPr>
          <p:nvPr>
            <p:ph type="subTitle" idx="3"/>
          </p:nvPr>
        </p:nvSpPr>
        <p:spPr>
          <a:xfrm>
            <a:off x="490933" y="1504087"/>
            <a:ext cx="3085518" cy="8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a:solidFill>
                  <a:schemeClr val="accent4"/>
                </a:solidFill>
              </a:rPr>
              <a:t>Places</a:t>
            </a:r>
            <a:r>
              <a:rPr lang="en-GB">
                <a:solidFill>
                  <a:schemeClr val="bg1"/>
                </a:solidFill>
              </a:rPr>
              <a:t> </a:t>
            </a:r>
            <a:r>
              <a:rPr lang="en-GB" b="1">
                <a:solidFill>
                  <a:schemeClr val="bg1"/>
                </a:solidFill>
              </a:rPr>
              <a:t>where telecommunications networks are expensive or where bandwidth is low or unreliable.</a:t>
            </a:r>
          </a:p>
        </p:txBody>
      </p:sp>
      <p:sp>
        <p:nvSpPr>
          <p:cNvPr id="1328" name="Google Shape;1328;p47"/>
          <p:cNvSpPr txBox="1">
            <a:spLocks noGrp="1"/>
          </p:cNvSpPr>
          <p:nvPr>
            <p:ph type="subTitle" idx="4"/>
          </p:nvPr>
        </p:nvSpPr>
        <p:spPr>
          <a:xfrm>
            <a:off x="5603806" y="3024638"/>
            <a:ext cx="2907600" cy="8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4"/>
                </a:solidFill>
              </a:rPr>
              <a:t>Run</a:t>
            </a:r>
            <a:r>
              <a:rPr lang="en-GB" b="1">
                <a:solidFill>
                  <a:schemeClr val="bg1"/>
                </a:solidFill>
              </a:rPr>
              <a:t> on embedded devices are limited in terms of memory and resource speed.</a:t>
            </a:r>
            <a:endParaRPr lang="en-GB">
              <a:solidFill>
                <a:schemeClr val="bg1"/>
              </a:solidFill>
            </a:endParaRPr>
          </a:p>
        </p:txBody>
      </p:sp>
      <p:sp>
        <p:nvSpPr>
          <p:cNvPr id="1329" name="Google Shape;1329;p47"/>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MQTT </a:t>
            </a:r>
            <a:r>
              <a:rPr lang="en">
                <a:solidFill>
                  <a:schemeClr val="bg1"/>
                </a:solidFill>
              </a:rPr>
              <a:t>IS THE IDEAL CHOICE IN</a:t>
            </a:r>
            <a:endParaRPr/>
          </a:p>
        </p:txBody>
      </p:sp>
      <p:sp>
        <p:nvSpPr>
          <p:cNvPr id="1330" name="Google Shape;1330;p47"/>
          <p:cNvSpPr/>
          <p:nvPr/>
        </p:nvSpPr>
        <p:spPr>
          <a:xfrm>
            <a:off x="4165713" y="18832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7"/>
          <p:cNvSpPr/>
          <p:nvPr/>
        </p:nvSpPr>
        <p:spPr>
          <a:xfrm>
            <a:off x="4165713" y="334931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7"/>
          <p:cNvSpPr/>
          <p:nvPr/>
        </p:nvSpPr>
        <p:spPr>
          <a:xfrm>
            <a:off x="4435475" y="2155733"/>
            <a:ext cx="273045" cy="271738"/>
          </a:xfrm>
          <a:custGeom>
            <a:avLst/>
            <a:gdLst/>
            <a:ahLst/>
            <a:cxnLst/>
            <a:rect l="l" t="t" r="r" b="b"/>
            <a:pathLst>
              <a:path w="9820" h="9773" extrusionOk="0">
                <a:moveTo>
                  <a:pt x="4705" y="9009"/>
                </a:moveTo>
                <a:lnTo>
                  <a:pt x="1206" y="9009"/>
                </a:lnTo>
                <a:cubicBezTo>
                  <a:pt x="1044" y="9009"/>
                  <a:pt x="945" y="8918"/>
                  <a:pt x="901" y="8864"/>
                </a:cubicBezTo>
                <a:cubicBezTo>
                  <a:pt x="825" y="8771"/>
                  <a:pt x="796" y="8649"/>
                  <a:pt x="820" y="8531"/>
                </a:cubicBezTo>
                <a:cubicBezTo>
                  <a:pt x="1217" y="6626"/>
                  <a:pt x="2897" y="5236"/>
                  <a:pt x="4836" y="5190"/>
                </a:cubicBezTo>
                <a:cubicBezTo>
                  <a:pt x="4869" y="5192"/>
                  <a:pt x="4902" y="5192"/>
                  <a:pt x="4934" y="5192"/>
                </a:cubicBezTo>
                <a:cubicBezTo>
                  <a:pt x="6366" y="5192"/>
                  <a:pt x="7529" y="4028"/>
                  <a:pt x="7529" y="2596"/>
                </a:cubicBezTo>
                <a:cubicBezTo>
                  <a:pt x="7529" y="1165"/>
                  <a:pt x="6366" y="0"/>
                  <a:pt x="4934" y="0"/>
                </a:cubicBezTo>
                <a:cubicBezTo>
                  <a:pt x="3503" y="0"/>
                  <a:pt x="2338" y="1165"/>
                  <a:pt x="2338" y="2596"/>
                </a:cubicBezTo>
                <a:cubicBezTo>
                  <a:pt x="2338" y="3447"/>
                  <a:pt x="2749" y="4202"/>
                  <a:pt x="3381" y="4676"/>
                </a:cubicBezTo>
                <a:cubicBezTo>
                  <a:pt x="2800" y="4867"/>
                  <a:pt x="2255" y="5161"/>
                  <a:pt x="1780" y="5555"/>
                </a:cubicBezTo>
                <a:cubicBezTo>
                  <a:pt x="909" y="6273"/>
                  <a:pt x="301" y="7275"/>
                  <a:pt x="72" y="8374"/>
                </a:cubicBezTo>
                <a:cubicBezTo>
                  <a:pt x="0" y="8719"/>
                  <a:pt x="86" y="9073"/>
                  <a:pt x="308" y="9345"/>
                </a:cubicBezTo>
                <a:cubicBezTo>
                  <a:pt x="530" y="9617"/>
                  <a:pt x="857" y="9773"/>
                  <a:pt x="1206" y="9773"/>
                </a:cubicBezTo>
                <a:lnTo>
                  <a:pt x="4705" y="9773"/>
                </a:lnTo>
                <a:cubicBezTo>
                  <a:pt x="4915" y="9773"/>
                  <a:pt x="5086" y="9602"/>
                  <a:pt x="5086" y="9391"/>
                </a:cubicBezTo>
                <a:cubicBezTo>
                  <a:pt x="5086" y="9182"/>
                  <a:pt x="4917" y="9009"/>
                  <a:pt x="4705" y="9009"/>
                </a:cubicBezTo>
                <a:close/>
                <a:moveTo>
                  <a:pt x="3101" y="2596"/>
                </a:moveTo>
                <a:cubicBezTo>
                  <a:pt x="3101" y="1587"/>
                  <a:pt x="3924" y="764"/>
                  <a:pt x="4934" y="764"/>
                </a:cubicBezTo>
                <a:cubicBezTo>
                  <a:pt x="5943" y="764"/>
                  <a:pt x="6766" y="1587"/>
                  <a:pt x="6766" y="2596"/>
                </a:cubicBezTo>
                <a:cubicBezTo>
                  <a:pt x="6766" y="3593"/>
                  <a:pt x="5969" y="4405"/>
                  <a:pt x="4978" y="4428"/>
                </a:cubicBezTo>
                <a:cubicBezTo>
                  <a:pt x="4964" y="4427"/>
                  <a:pt x="4949" y="4427"/>
                  <a:pt x="4934" y="4427"/>
                </a:cubicBezTo>
                <a:cubicBezTo>
                  <a:pt x="4903" y="4427"/>
                  <a:pt x="4874" y="4427"/>
                  <a:pt x="4844" y="4428"/>
                </a:cubicBezTo>
                <a:cubicBezTo>
                  <a:pt x="3877" y="4381"/>
                  <a:pt x="3101" y="3578"/>
                  <a:pt x="3101" y="2596"/>
                </a:cubicBezTo>
                <a:close/>
                <a:moveTo>
                  <a:pt x="8980" y="6536"/>
                </a:moveTo>
                <a:lnTo>
                  <a:pt x="8980" y="6223"/>
                </a:lnTo>
                <a:cubicBezTo>
                  <a:pt x="8980" y="5603"/>
                  <a:pt x="8467" y="5097"/>
                  <a:pt x="7835" y="5097"/>
                </a:cubicBezTo>
                <a:cubicBezTo>
                  <a:pt x="7203" y="5097"/>
                  <a:pt x="6690" y="5603"/>
                  <a:pt x="6690" y="6223"/>
                </a:cubicBezTo>
                <a:lnTo>
                  <a:pt x="6690" y="6536"/>
                </a:lnTo>
                <a:cubicBezTo>
                  <a:pt x="6218" y="6594"/>
                  <a:pt x="5850" y="6995"/>
                  <a:pt x="5850" y="7482"/>
                </a:cubicBezTo>
                <a:lnTo>
                  <a:pt x="5850" y="9391"/>
                </a:lnTo>
                <a:cubicBezTo>
                  <a:pt x="5850" y="9602"/>
                  <a:pt x="6022" y="9773"/>
                  <a:pt x="6232" y="9773"/>
                </a:cubicBezTo>
                <a:lnTo>
                  <a:pt x="9438" y="9773"/>
                </a:lnTo>
                <a:cubicBezTo>
                  <a:pt x="9649" y="9773"/>
                  <a:pt x="9820" y="9602"/>
                  <a:pt x="9820" y="9391"/>
                </a:cubicBezTo>
                <a:lnTo>
                  <a:pt x="9820" y="7482"/>
                </a:lnTo>
                <a:cubicBezTo>
                  <a:pt x="9820" y="6997"/>
                  <a:pt x="9453" y="6594"/>
                  <a:pt x="8980" y="6536"/>
                </a:cubicBezTo>
                <a:close/>
                <a:moveTo>
                  <a:pt x="7835" y="5861"/>
                </a:moveTo>
                <a:cubicBezTo>
                  <a:pt x="8046" y="5861"/>
                  <a:pt x="8217" y="6022"/>
                  <a:pt x="8217" y="6223"/>
                </a:cubicBezTo>
                <a:lnTo>
                  <a:pt x="8217" y="6528"/>
                </a:lnTo>
                <a:lnTo>
                  <a:pt x="7453" y="6528"/>
                </a:lnTo>
                <a:lnTo>
                  <a:pt x="7453" y="6223"/>
                </a:lnTo>
                <a:cubicBezTo>
                  <a:pt x="7453" y="6022"/>
                  <a:pt x="7626" y="5861"/>
                  <a:pt x="7835" y="5861"/>
                </a:cubicBezTo>
                <a:close/>
                <a:moveTo>
                  <a:pt x="9056" y="9009"/>
                </a:moveTo>
                <a:lnTo>
                  <a:pt x="6613" y="9009"/>
                </a:lnTo>
                <a:lnTo>
                  <a:pt x="6613" y="7482"/>
                </a:lnTo>
                <a:cubicBezTo>
                  <a:pt x="6613" y="7378"/>
                  <a:pt x="6699" y="7291"/>
                  <a:pt x="6804" y="7291"/>
                </a:cubicBezTo>
                <a:lnTo>
                  <a:pt x="8866" y="7291"/>
                </a:lnTo>
                <a:cubicBezTo>
                  <a:pt x="8971" y="7291"/>
                  <a:pt x="9056" y="7378"/>
                  <a:pt x="9056" y="748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7"/>
          <p:cNvSpPr/>
          <p:nvPr/>
        </p:nvSpPr>
        <p:spPr>
          <a:xfrm>
            <a:off x="4424612" y="3621750"/>
            <a:ext cx="294810" cy="271759"/>
          </a:xfrm>
          <a:custGeom>
            <a:avLst/>
            <a:gdLst/>
            <a:ahLst/>
            <a:cxnLst/>
            <a:rect l="l" t="t" r="r" b="b"/>
            <a:pathLst>
              <a:path w="9311" h="8583" extrusionOk="0">
                <a:moveTo>
                  <a:pt x="8219" y="1"/>
                </a:moveTo>
                <a:lnTo>
                  <a:pt x="1092" y="1"/>
                </a:lnTo>
                <a:cubicBezTo>
                  <a:pt x="489" y="1"/>
                  <a:pt x="1" y="489"/>
                  <a:pt x="1" y="1092"/>
                </a:cubicBezTo>
                <a:lnTo>
                  <a:pt x="1" y="7128"/>
                </a:lnTo>
                <a:cubicBezTo>
                  <a:pt x="1" y="7930"/>
                  <a:pt x="652" y="8583"/>
                  <a:pt x="1455" y="8583"/>
                </a:cubicBezTo>
                <a:lnTo>
                  <a:pt x="7855" y="8583"/>
                </a:lnTo>
                <a:cubicBezTo>
                  <a:pt x="8657" y="8583"/>
                  <a:pt x="9310" y="7930"/>
                  <a:pt x="9310" y="7128"/>
                </a:cubicBezTo>
                <a:cubicBezTo>
                  <a:pt x="9310" y="6928"/>
                  <a:pt x="9146" y="6765"/>
                  <a:pt x="8946" y="6765"/>
                </a:cubicBezTo>
                <a:cubicBezTo>
                  <a:pt x="8746" y="6765"/>
                  <a:pt x="8583" y="6928"/>
                  <a:pt x="8583" y="7128"/>
                </a:cubicBezTo>
                <a:cubicBezTo>
                  <a:pt x="8583" y="7530"/>
                  <a:pt x="8257" y="7856"/>
                  <a:pt x="7855" y="7856"/>
                </a:cubicBezTo>
                <a:lnTo>
                  <a:pt x="1455" y="7856"/>
                </a:lnTo>
                <a:cubicBezTo>
                  <a:pt x="1052" y="7856"/>
                  <a:pt x="728" y="7530"/>
                  <a:pt x="728" y="7128"/>
                </a:cubicBezTo>
                <a:lnTo>
                  <a:pt x="728" y="2200"/>
                </a:lnTo>
                <a:lnTo>
                  <a:pt x="8583" y="2200"/>
                </a:lnTo>
                <a:lnTo>
                  <a:pt x="8583" y="5310"/>
                </a:lnTo>
                <a:cubicBezTo>
                  <a:pt x="8583" y="5509"/>
                  <a:pt x="8746" y="5674"/>
                  <a:pt x="8946" y="5674"/>
                </a:cubicBezTo>
                <a:cubicBezTo>
                  <a:pt x="9146" y="5674"/>
                  <a:pt x="9310" y="5509"/>
                  <a:pt x="9310" y="5310"/>
                </a:cubicBezTo>
                <a:lnTo>
                  <a:pt x="9310" y="1092"/>
                </a:lnTo>
                <a:cubicBezTo>
                  <a:pt x="9310" y="489"/>
                  <a:pt x="8820" y="1"/>
                  <a:pt x="8219" y="1"/>
                </a:cubicBezTo>
                <a:close/>
                <a:moveTo>
                  <a:pt x="6746" y="728"/>
                </a:moveTo>
                <a:cubicBezTo>
                  <a:pt x="6946" y="728"/>
                  <a:pt x="7109" y="891"/>
                  <a:pt x="7109" y="1092"/>
                </a:cubicBezTo>
                <a:cubicBezTo>
                  <a:pt x="7109" y="1291"/>
                  <a:pt x="6946" y="1455"/>
                  <a:pt x="6746" y="1455"/>
                </a:cubicBezTo>
                <a:cubicBezTo>
                  <a:pt x="6546" y="1455"/>
                  <a:pt x="6382" y="1291"/>
                  <a:pt x="6382" y="1092"/>
                </a:cubicBezTo>
                <a:cubicBezTo>
                  <a:pt x="6382" y="891"/>
                  <a:pt x="6546" y="728"/>
                  <a:pt x="6746" y="728"/>
                </a:cubicBezTo>
                <a:close/>
                <a:moveTo>
                  <a:pt x="8564" y="1092"/>
                </a:moveTo>
                <a:cubicBezTo>
                  <a:pt x="8564" y="1291"/>
                  <a:pt x="8401" y="1455"/>
                  <a:pt x="8200" y="1455"/>
                </a:cubicBezTo>
                <a:cubicBezTo>
                  <a:pt x="8001" y="1455"/>
                  <a:pt x="7837" y="1291"/>
                  <a:pt x="7837" y="1092"/>
                </a:cubicBezTo>
                <a:cubicBezTo>
                  <a:pt x="7837" y="891"/>
                  <a:pt x="8001" y="728"/>
                  <a:pt x="8200" y="728"/>
                </a:cubicBezTo>
                <a:cubicBezTo>
                  <a:pt x="8401" y="728"/>
                  <a:pt x="8564" y="891"/>
                  <a:pt x="8564" y="1092"/>
                </a:cubicBezTo>
                <a:close/>
                <a:moveTo>
                  <a:pt x="728" y="1092"/>
                </a:moveTo>
                <a:cubicBezTo>
                  <a:pt x="728" y="891"/>
                  <a:pt x="891" y="728"/>
                  <a:pt x="1092" y="728"/>
                </a:cubicBezTo>
                <a:lnTo>
                  <a:pt x="5716" y="728"/>
                </a:lnTo>
                <a:cubicBezTo>
                  <a:pt x="5676" y="843"/>
                  <a:pt x="5655" y="964"/>
                  <a:pt x="5655" y="1092"/>
                </a:cubicBezTo>
                <a:cubicBezTo>
                  <a:pt x="5655" y="1225"/>
                  <a:pt x="5678" y="1355"/>
                  <a:pt x="5724" y="1473"/>
                </a:cubicBezTo>
                <a:lnTo>
                  <a:pt x="728" y="1473"/>
                </a:lnTo>
                <a:close/>
                <a:moveTo>
                  <a:pt x="6667" y="5105"/>
                </a:moveTo>
                <a:cubicBezTo>
                  <a:pt x="6666" y="5105"/>
                  <a:pt x="6609" y="5119"/>
                  <a:pt x="6504" y="5141"/>
                </a:cubicBezTo>
                <a:cubicBezTo>
                  <a:pt x="6461" y="4962"/>
                  <a:pt x="6388" y="4699"/>
                  <a:pt x="6293" y="4436"/>
                </a:cubicBezTo>
                <a:cubicBezTo>
                  <a:pt x="6120" y="3951"/>
                  <a:pt x="5829" y="3310"/>
                  <a:pt x="5298" y="3310"/>
                </a:cubicBezTo>
                <a:cubicBezTo>
                  <a:pt x="5138" y="3310"/>
                  <a:pt x="4968" y="3368"/>
                  <a:pt x="4776" y="3487"/>
                </a:cubicBezTo>
                <a:cubicBezTo>
                  <a:pt x="4747" y="3506"/>
                  <a:pt x="4715" y="3515"/>
                  <a:pt x="4680" y="3515"/>
                </a:cubicBezTo>
                <a:lnTo>
                  <a:pt x="4667" y="3515"/>
                </a:lnTo>
                <a:cubicBezTo>
                  <a:pt x="4634" y="3515"/>
                  <a:pt x="4600" y="3506"/>
                  <a:pt x="4571" y="3487"/>
                </a:cubicBezTo>
                <a:cubicBezTo>
                  <a:pt x="4380" y="3368"/>
                  <a:pt x="4209" y="3310"/>
                  <a:pt x="4049" y="3310"/>
                </a:cubicBezTo>
                <a:cubicBezTo>
                  <a:pt x="3521" y="3310"/>
                  <a:pt x="3230" y="3951"/>
                  <a:pt x="3055" y="4436"/>
                </a:cubicBezTo>
                <a:cubicBezTo>
                  <a:pt x="2958" y="4702"/>
                  <a:pt x="2888" y="4967"/>
                  <a:pt x="2841" y="5144"/>
                </a:cubicBezTo>
                <a:cubicBezTo>
                  <a:pt x="2709" y="5121"/>
                  <a:pt x="2636" y="5105"/>
                  <a:pt x="2633" y="5102"/>
                </a:cubicBezTo>
                <a:cubicBezTo>
                  <a:pt x="2439" y="5055"/>
                  <a:pt x="2242" y="5173"/>
                  <a:pt x="2193" y="5370"/>
                </a:cubicBezTo>
                <a:cubicBezTo>
                  <a:pt x="2146" y="5565"/>
                  <a:pt x="2264" y="5762"/>
                  <a:pt x="2460" y="5809"/>
                </a:cubicBezTo>
                <a:cubicBezTo>
                  <a:pt x="2476" y="5813"/>
                  <a:pt x="2667" y="5858"/>
                  <a:pt x="3004" y="5908"/>
                </a:cubicBezTo>
                <a:cubicBezTo>
                  <a:pt x="3004" y="5995"/>
                  <a:pt x="3006" y="6090"/>
                  <a:pt x="3006" y="6148"/>
                </a:cubicBezTo>
                <a:cubicBezTo>
                  <a:pt x="3006" y="6504"/>
                  <a:pt x="3233" y="6893"/>
                  <a:pt x="3652" y="6893"/>
                </a:cubicBezTo>
                <a:cubicBezTo>
                  <a:pt x="4212" y="6893"/>
                  <a:pt x="4193" y="6209"/>
                  <a:pt x="4677" y="6184"/>
                </a:cubicBezTo>
                <a:cubicBezTo>
                  <a:pt x="5160" y="6209"/>
                  <a:pt x="5143" y="6893"/>
                  <a:pt x="5703" y="6893"/>
                </a:cubicBezTo>
                <a:cubicBezTo>
                  <a:pt x="6120" y="6893"/>
                  <a:pt x="6347" y="6504"/>
                  <a:pt x="6347" y="6148"/>
                </a:cubicBezTo>
                <a:cubicBezTo>
                  <a:pt x="6347" y="6088"/>
                  <a:pt x="6347" y="5994"/>
                  <a:pt x="6350" y="5908"/>
                </a:cubicBezTo>
                <a:cubicBezTo>
                  <a:pt x="6674" y="5858"/>
                  <a:pt x="6852" y="5812"/>
                  <a:pt x="6866" y="5807"/>
                </a:cubicBezTo>
                <a:cubicBezTo>
                  <a:pt x="7058" y="5755"/>
                  <a:pt x="7173" y="5554"/>
                  <a:pt x="7121" y="5362"/>
                </a:cubicBezTo>
                <a:cubicBezTo>
                  <a:pt x="7063" y="5166"/>
                  <a:pt x="6862" y="5054"/>
                  <a:pt x="6667" y="5105"/>
                </a:cubicBezTo>
                <a:close/>
                <a:moveTo>
                  <a:pt x="3703" y="4786"/>
                </a:moveTo>
                <a:cubicBezTo>
                  <a:pt x="3879" y="4258"/>
                  <a:pt x="4020" y="4090"/>
                  <a:pt x="4069" y="4045"/>
                </a:cubicBezTo>
                <a:cubicBezTo>
                  <a:pt x="4091" y="4053"/>
                  <a:pt x="4129" y="4069"/>
                  <a:pt x="4184" y="4104"/>
                </a:cubicBezTo>
                <a:cubicBezTo>
                  <a:pt x="4331" y="4197"/>
                  <a:pt x="4500" y="4244"/>
                  <a:pt x="4674" y="4242"/>
                </a:cubicBezTo>
                <a:cubicBezTo>
                  <a:pt x="4849" y="4244"/>
                  <a:pt x="5019" y="4197"/>
                  <a:pt x="5166" y="4104"/>
                </a:cubicBezTo>
                <a:cubicBezTo>
                  <a:pt x="5220" y="4069"/>
                  <a:pt x="5256" y="4053"/>
                  <a:pt x="5281" y="4045"/>
                </a:cubicBezTo>
                <a:cubicBezTo>
                  <a:pt x="5329" y="4090"/>
                  <a:pt x="5470" y="4257"/>
                  <a:pt x="5646" y="4781"/>
                </a:cubicBezTo>
                <a:cubicBezTo>
                  <a:pt x="5703" y="4949"/>
                  <a:pt x="5748" y="5114"/>
                  <a:pt x="5783" y="5242"/>
                </a:cubicBezTo>
                <a:cubicBezTo>
                  <a:pt x="5489" y="5269"/>
                  <a:pt x="5128" y="5291"/>
                  <a:pt x="4702" y="5291"/>
                </a:cubicBezTo>
                <a:cubicBezTo>
                  <a:pt x="4264" y="5291"/>
                  <a:pt x="3881" y="5269"/>
                  <a:pt x="3572" y="5240"/>
                </a:cubicBezTo>
                <a:cubicBezTo>
                  <a:pt x="3601" y="5114"/>
                  <a:pt x="3646" y="4952"/>
                  <a:pt x="3703" y="4786"/>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4" name="Google Shape;1334;p47"/>
          <p:cNvCxnSpPr>
            <a:cxnSpLocks/>
            <a:endCxn id="1330" idx="2"/>
          </p:cNvCxnSpPr>
          <p:nvPr/>
        </p:nvCxnSpPr>
        <p:spPr>
          <a:xfrm>
            <a:off x="3627600" y="1931400"/>
            <a:ext cx="538200" cy="360300"/>
          </a:xfrm>
          <a:prstGeom prst="bentConnector3">
            <a:avLst>
              <a:gd name="adj1" fmla="val 49992"/>
            </a:avLst>
          </a:prstGeom>
          <a:noFill/>
          <a:ln w="9525" cap="rnd" cmpd="sng">
            <a:solidFill>
              <a:schemeClr val="accent4"/>
            </a:solidFill>
            <a:prstDash val="solid"/>
            <a:round/>
            <a:headEnd type="none" w="med" len="med"/>
            <a:tailEnd type="none" w="med" len="med"/>
          </a:ln>
        </p:spPr>
      </p:cxnSp>
      <p:cxnSp>
        <p:nvCxnSpPr>
          <p:cNvPr id="1335" name="Google Shape;1335;p47"/>
          <p:cNvCxnSpPr>
            <a:cxnSpLocks/>
            <a:stCxn id="1331" idx="6"/>
          </p:cNvCxnSpPr>
          <p:nvPr/>
        </p:nvCxnSpPr>
        <p:spPr>
          <a:xfrm rot="10800000" flipH="1">
            <a:off x="4982313" y="3397313"/>
            <a:ext cx="534000" cy="360300"/>
          </a:xfrm>
          <a:prstGeom prst="bentConnector3">
            <a:avLst>
              <a:gd name="adj1" fmla="val 50008"/>
            </a:avLst>
          </a:prstGeom>
          <a:noFill/>
          <a:ln w="9525" cap="rnd" cmpd="sng">
            <a:solidFill>
              <a:schemeClr val="accent4"/>
            </a:solidFill>
            <a:prstDash val="solid"/>
            <a:round/>
            <a:headEnd type="none" w="med" len="med"/>
            <a:tailEnd type="none" w="med" len="med"/>
          </a:ln>
        </p:spPr>
      </p:cxnSp>
      <p:cxnSp>
        <p:nvCxnSpPr>
          <p:cNvPr id="1336" name="Google Shape;1336;p47"/>
          <p:cNvCxnSpPr>
            <a:stCxn id="1330" idx="4"/>
            <a:endCxn id="1331" idx="0"/>
          </p:cNvCxnSpPr>
          <p:nvPr/>
        </p:nvCxnSpPr>
        <p:spPr>
          <a:xfrm>
            <a:off x="4574013" y="2699888"/>
            <a:ext cx="0" cy="649500"/>
          </a:xfrm>
          <a:prstGeom prst="straightConnector1">
            <a:avLst/>
          </a:prstGeom>
          <a:noFill/>
          <a:ln w="9525" cap="rnd" cmpd="sng">
            <a:solidFill>
              <a:schemeClr val="accent4"/>
            </a:solidFill>
            <a:prstDash val="solid"/>
            <a:round/>
            <a:headEnd type="none" w="med" len="med"/>
            <a:tailEnd type="none" w="med" len="med"/>
          </a:ln>
        </p:spPr>
      </p:cxn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7" name="Google Shape;1327;p47"/>
          <p:cNvSpPr txBox="1">
            <a:spLocks noGrp="1"/>
          </p:cNvSpPr>
          <p:nvPr>
            <p:ph type="subTitle" idx="3"/>
          </p:nvPr>
        </p:nvSpPr>
        <p:spPr>
          <a:xfrm>
            <a:off x="5311040" y="1236931"/>
            <a:ext cx="3053030" cy="13852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4"/>
                </a:solidFill>
              </a:rPr>
              <a:t>Because</a:t>
            </a:r>
            <a:r>
              <a:rPr lang="en-GB" b="1">
                <a:solidFill>
                  <a:schemeClr val="bg1"/>
                </a:solidFill>
              </a:rPr>
              <a:t> this protocol uses low bandwidth in highly flexible environments, it is an ideal protocol for M2M (Machine to Machine) applications.</a:t>
            </a:r>
          </a:p>
        </p:txBody>
      </p:sp>
      <p:sp>
        <p:nvSpPr>
          <p:cNvPr id="1328" name="Google Shape;1328;p47"/>
          <p:cNvSpPr txBox="1">
            <a:spLocks noGrp="1"/>
          </p:cNvSpPr>
          <p:nvPr>
            <p:ph type="subTitle" idx="4"/>
          </p:nvPr>
        </p:nvSpPr>
        <p:spPr>
          <a:xfrm>
            <a:off x="757422" y="2912309"/>
            <a:ext cx="2628749" cy="81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a:solidFill>
                  <a:schemeClr val="accent4"/>
                </a:solidFill>
              </a:rPr>
              <a:t>MQTT</a:t>
            </a:r>
            <a:r>
              <a:rPr lang="en-GB" b="1">
                <a:solidFill>
                  <a:schemeClr val="bg1"/>
                </a:solidFill>
              </a:rPr>
              <a:t> is also the protocol used in Facebook Messenger.</a:t>
            </a:r>
            <a:endParaRPr lang="en-GB">
              <a:solidFill>
                <a:schemeClr val="bg1"/>
              </a:solidFill>
            </a:endParaRPr>
          </a:p>
        </p:txBody>
      </p:sp>
      <p:sp>
        <p:nvSpPr>
          <p:cNvPr id="1329" name="Google Shape;1329;p47"/>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MQTT </a:t>
            </a:r>
            <a:r>
              <a:rPr lang="en">
                <a:solidFill>
                  <a:schemeClr val="bg1"/>
                </a:solidFill>
              </a:rPr>
              <a:t>IS THE IDEAL CHOICE IN</a:t>
            </a:r>
            <a:endParaRPr/>
          </a:p>
        </p:txBody>
      </p:sp>
      <p:sp>
        <p:nvSpPr>
          <p:cNvPr id="1330" name="Google Shape;1330;p47"/>
          <p:cNvSpPr/>
          <p:nvPr/>
        </p:nvSpPr>
        <p:spPr>
          <a:xfrm>
            <a:off x="3957279" y="1647959"/>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7"/>
          <p:cNvSpPr/>
          <p:nvPr/>
        </p:nvSpPr>
        <p:spPr>
          <a:xfrm>
            <a:off x="3957279" y="3113984"/>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4" name="Google Shape;1334;p47"/>
          <p:cNvCxnSpPr>
            <a:cxnSpLocks/>
          </p:cNvCxnSpPr>
          <p:nvPr/>
        </p:nvCxnSpPr>
        <p:spPr>
          <a:xfrm>
            <a:off x="3415087" y="3200971"/>
            <a:ext cx="538200" cy="360300"/>
          </a:xfrm>
          <a:prstGeom prst="bentConnector3">
            <a:avLst>
              <a:gd name="adj1" fmla="val 49992"/>
            </a:avLst>
          </a:prstGeom>
          <a:noFill/>
          <a:ln w="9525" cap="rnd" cmpd="sng">
            <a:solidFill>
              <a:schemeClr val="accent4"/>
            </a:solidFill>
            <a:prstDash val="solid"/>
            <a:round/>
            <a:headEnd type="none" w="med" len="med"/>
            <a:tailEnd type="none" w="med" len="med"/>
          </a:ln>
        </p:spPr>
      </p:cxnSp>
      <p:cxnSp>
        <p:nvCxnSpPr>
          <p:cNvPr id="1335" name="Google Shape;1335;p47"/>
          <p:cNvCxnSpPr>
            <a:cxnSpLocks/>
          </p:cNvCxnSpPr>
          <p:nvPr/>
        </p:nvCxnSpPr>
        <p:spPr>
          <a:xfrm rot="10800000" flipH="1">
            <a:off x="4777040" y="1647959"/>
            <a:ext cx="534000" cy="360300"/>
          </a:xfrm>
          <a:prstGeom prst="bentConnector3">
            <a:avLst>
              <a:gd name="adj1" fmla="val 50008"/>
            </a:avLst>
          </a:prstGeom>
          <a:noFill/>
          <a:ln w="9525" cap="rnd" cmpd="sng">
            <a:solidFill>
              <a:schemeClr val="accent4"/>
            </a:solidFill>
            <a:prstDash val="solid"/>
            <a:round/>
            <a:headEnd type="none" w="med" len="med"/>
            <a:tailEnd type="none" w="med" len="med"/>
          </a:ln>
        </p:spPr>
      </p:cxnSp>
      <p:cxnSp>
        <p:nvCxnSpPr>
          <p:cNvPr id="1336" name="Google Shape;1336;p47"/>
          <p:cNvCxnSpPr>
            <a:stCxn id="1330" idx="4"/>
            <a:endCxn id="1331" idx="0"/>
          </p:cNvCxnSpPr>
          <p:nvPr/>
        </p:nvCxnSpPr>
        <p:spPr>
          <a:xfrm>
            <a:off x="4365579" y="2464559"/>
            <a:ext cx="0" cy="649500"/>
          </a:xfrm>
          <a:prstGeom prst="straightConnector1">
            <a:avLst/>
          </a:prstGeom>
          <a:noFill/>
          <a:ln w="9525" cap="rnd" cmpd="sng">
            <a:solidFill>
              <a:schemeClr val="accent4"/>
            </a:solidFill>
            <a:prstDash val="solid"/>
            <a:round/>
            <a:headEnd type="none" w="med" len="med"/>
            <a:tailEnd type="none" w="med" len="med"/>
          </a:ln>
        </p:spPr>
      </p:cxnSp>
      <p:sp>
        <p:nvSpPr>
          <p:cNvPr id="4" name="Google Shape;1759;p64">
            <a:extLst>
              <a:ext uri="{FF2B5EF4-FFF2-40B4-BE49-F238E27FC236}">
                <a16:creationId xmlns:a16="http://schemas.microsoft.com/office/drawing/2014/main" id="{75685078-0FCE-6BD4-C8CA-06DB5CB77943}"/>
              </a:ext>
            </a:extLst>
          </p:cNvPr>
          <p:cNvSpPr/>
          <p:nvPr/>
        </p:nvSpPr>
        <p:spPr>
          <a:xfrm>
            <a:off x="4244515" y="1917097"/>
            <a:ext cx="279420" cy="279510"/>
          </a:xfrm>
          <a:custGeom>
            <a:avLst/>
            <a:gdLst/>
            <a:ahLst/>
            <a:cxnLst/>
            <a:rect l="l" t="t" r="r" b="b"/>
            <a:pathLst>
              <a:path w="9328" h="9331" extrusionOk="0">
                <a:moveTo>
                  <a:pt x="8386" y="3990"/>
                </a:moveTo>
                <a:lnTo>
                  <a:pt x="9277" y="2044"/>
                </a:lnTo>
                <a:cubicBezTo>
                  <a:pt x="9328" y="1932"/>
                  <a:pt x="9319" y="1801"/>
                  <a:pt x="9252" y="1697"/>
                </a:cubicBezTo>
                <a:cubicBezTo>
                  <a:pt x="9184" y="1593"/>
                  <a:pt x="9070" y="1529"/>
                  <a:pt x="8946" y="1529"/>
                </a:cubicBezTo>
                <a:lnTo>
                  <a:pt x="7783" y="1529"/>
                </a:lnTo>
                <a:lnTo>
                  <a:pt x="7783" y="385"/>
                </a:lnTo>
                <a:cubicBezTo>
                  <a:pt x="7783" y="261"/>
                  <a:pt x="7719" y="145"/>
                  <a:pt x="7615" y="78"/>
                </a:cubicBezTo>
                <a:cubicBezTo>
                  <a:pt x="7509" y="9"/>
                  <a:pt x="7378" y="0"/>
                  <a:pt x="7266" y="53"/>
                </a:cubicBezTo>
                <a:lnTo>
                  <a:pt x="5303" y="962"/>
                </a:lnTo>
                <a:cubicBezTo>
                  <a:pt x="5173" y="1023"/>
                  <a:pt x="5092" y="1151"/>
                  <a:pt x="5092" y="1292"/>
                </a:cubicBezTo>
                <a:lnTo>
                  <a:pt x="5092" y="2470"/>
                </a:lnTo>
                <a:cubicBezTo>
                  <a:pt x="4878" y="2568"/>
                  <a:pt x="4664" y="2667"/>
                  <a:pt x="4453" y="2763"/>
                </a:cubicBezTo>
                <a:cubicBezTo>
                  <a:pt x="2863" y="3490"/>
                  <a:pt x="1364" y="4177"/>
                  <a:pt x="556" y="4975"/>
                </a:cubicBezTo>
                <a:lnTo>
                  <a:pt x="555" y="4977"/>
                </a:lnTo>
                <a:cubicBezTo>
                  <a:pt x="197" y="5336"/>
                  <a:pt x="1" y="5810"/>
                  <a:pt x="1" y="6315"/>
                </a:cubicBezTo>
                <a:lnTo>
                  <a:pt x="1" y="7874"/>
                </a:lnTo>
                <a:cubicBezTo>
                  <a:pt x="1" y="8676"/>
                  <a:pt x="652" y="9329"/>
                  <a:pt x="1455" y="9329"/>
                </a:cubicBezTo>
                <a:lnTo>
                  <a:pt x="3041" y="9329"/>
                </a:lnTo>
                <a:cubicBezTo>
                  <a:pt x="3543" y="9329"/>
                  <a:pt x="4017" y="9134"/>
                  <a:pt x="4373" y="8779"/>
                </a:cubicBezTo>
                <a:cubicBezTo>
                  <a:pt x="5034" y="8174"/>
                  <a:pt x="5583" y="7122"/>
                  <a:pt x="6206" y="5730"/>
                </a:cubicBezTo>
                <a:cubicBezTo>
                  <a:pt x="6245" y="5639"/>
                  <a:pt x="6287" y="5548"/>
                  <a:pt x="6328" y="5455"/>
                </a:cubicBezTo>
                <a:cubicBezTo>
                  <a:pt x="6410" y="5272"/>
                  <a:pt x="6325" y="5057"/>
                  <a:pt x="6142" y="4975"/>
                </a:cubicBezTo>
                <a:cubicBezTo>
                  <a:pt x="5959" y="4894"/>
                  <a:pt x="5743" y="4977"/>
                  <a:pt x="5662" y="5161"/>
                </a:cubicBezTo>
                <a:cubicBezTo>
                  <a:pt x="5623" y="5252"/>
                  <a:pt x="5582" y="5343"/>
                  <a:pt x="5543" y="5432"/>
                </a:cubicBezTo>
                <a:cubicBezTo>
                  <a:pt x="5084" y="6456"/>
                  <a:pt x="4590" y="7471"/>
                  <a:pt x="4055" y="8065"/>
                </a:cubicBezTo>
                <a:lnTo>
                  <a:pt x="2076" y="6087"/>
                </a:lnTo>
                <a:cubicBezTo>
                  <a:pt x="1934" y="5944"/>
                  <a:pt x="1704" y="5944"/>
                  <a:pt x="1561" y="6087"/>
                </a:cubicBezTo>
                <a:cubicBezTo>
                  <a:pt x="1420" y="6228"/>
                  <a:pt x="1420" y="6459"/>
                  <a:pt x="1561" y="6601"/>
                </a:cubicBezTo>
                <a:lnTo>
                  <a:pt x="3474" y="8514"/>
                </a:lnTo>
                <a:cubicBezTo>
                  <a:pt x="3337" y="8568"/>
                  <a:pt x="3191" y="8597"/>
                  <a:pt x="3041" y="8597"/>
                </a:cubicBezTo>
                <a:lnTo>
                  <a:pt x="1455" y="8597"/>
                </a:lnTo>
                <a:cubicBezTo>
                  <a:pt x="1052" y="8597"/>
                  <a:pt x="728" y="8271"/>
                  <a:pt x="728" y="7870"/>
                </a:cubicBezTo>
                <a:lnTo>
                  <a:pt x="728" y="6312"/>
                </a:lnTo>
                <a:cubicBezTo>
                  <a:pt x="728" y="6001"/>
                  <a:pt x="849" y="5708"/>
                  <a:pt x="1067" y="5489"/>
                </a:cubicBezTo>
                <a:cubicBezTo>
                  <a:pt x="1784" y="4779"/>
                  <a:pt x="3295" y="4088"/>
                  <a:pt x="4754" y="3419"/>
                </a:cubicBezTo>
                <a:cubicBezTo>
                  <a:pt x="4965" y="3323"/>
                  <a:pt x="5183" y="3222"/>
                  <a:pt x="5397" y="3125"/>
                </a:cubicBezTo>
                <a:lnTo>
                  <a:pt x="6344" y="4036"/>
                </a:lnTo>
                <a:cubicBezTo>
                  <a:pt x="6410" y="4132"/>
                  <a:pt x="6520" y="4196"/>
                  <a:pt x="6645" y="4196"/>
                </a:cubicBezTo>
                <a:lnTo>
                  <a:pt x="8053" y="4196"/>
                </a:lnTo>
                <a:cubicBezTo>
                  <a:pt x="8197" y="4203"/>
                  <a:pt x="8325" y="4118"/>
                  <a:pt x="8386" y="3990"/>
                </a:cubicBezTo>
                <a:close/>
                <a:moveTo>
                  <a:pt x="6805" y="3476"/>
                </a:moveTo>
                <a:lnTo>
                  <a:pt x="5816" y="2524"/>
                </a:lnTo>
                <a:lnTo>
                  <a:pt x="5816" y="2511"/>
                </a:lnTo>
                <a:lnTo>
                  <a:pt x="5816" y="1526"/>
                </a:lnTo>
                <a:lnTo>
                  <a:pt x="7053" y="953"/>
                </a:lnTo>
                <a:lnTo>
                  <a:pt x="7053" y="1893"/>
                </a:lnTo>
                <a:cubicBezTo>
                  <a:pt x="7053" y="2094"/>
                  <a:pt x="7217" y="2257"/>
                  <a:pt x="7416" y="2257"/>
                </a:cubicBezTo>
                <a:lnTo>
                  <a:pt x="8376" y="2257"/>
                </a:lnTo>
                <a:lnTo>
                  <a:pt x="7819" y="3476"/>
                </a:lnTo>
                <a:close/>
                <a:moveTo>
                  <a:pt x="1144" y="1404"/>
                </a:moveTo>
                <a:cubicBezTo>
                  <a:pt x="1001" y="1262"/>
                  <a:pt x="1001" y="1032"/>
                  <a:pt x="1144" y="889"/>
                </a:cubicBezTo>
                <a:cubicBezTo>
                  <a:pt x="1285" y="748"/>
                  <a:pt x="1516" y="748"/>
                  <a:pt x="1659" y="889"/>
                </a:cubicBezTo>
                <a:lnTo>
                  <a:pt x="2168" y="1398"/>
                </a:lnTo>
                <a:cubicBezTo>
                  <a:pt x="2309" y="1541"/>
                  <a:pt x="2309" y="1771"/>
                  <a:pt x="2168" y="1913"/>
                </a:cubicBezTo>
                <a:cubicBezTo>
                  <a:pt x="2097" y="1985"/>
                  <a:pt x="2004" y="2021"/>
                  <a:pt x="1911" y="2021"/>
                </a:cubicBezTo>
                <a:cubicBezTo>
                  <a:pt x="1819" y="2021"/>
                  <a:pt x="1726" y="1985"/>
                  <a:pt x="1654" y="1913"/>
                </a:cubicBezTo>
                <a:close/>
                <a:moveTo>
                  <a:pt x="3201" y="1112"/>
                </a:moveTo>
                <a:lnTo>
                  <a:pt x="3201" y="385"/>
                </a:lnTo>
                <a:cubicBezTo>
                  <a:pt x="3201" y="184"/>
                  <a:pt x="3364" y="21"/>
                  <a:pt x="3564" y="21"/>
                </a:cubicBezTo>
                <a:cubicBezTo>
                  <a:pt x="3764" y="21"/>
                  <a:pt x="3928" y="184"/>
                  <a:pt x="3928" y="385"/>
                </a:cubicBezTo>
                <a:lnTo>
                  <a:pt x="3928" y="1112"/>
                </a:lnTo>
                <a:cubicBezTo>
                  <a:pt x="3928" y="1311"/>
                  <a:pt x="3764" y="1475"/>
                  <a:pt x="3564" y="1475"/>
                </a:cubicBezTo>
                <a:cubicBezTo>
                  <a:pt x="3364" y="1475"/>
                  <a:pt x="3201" y="1313"/>
                  <a:pt x="3201" y="1112"/>
                </a:cubicBezTo>
                <a:close/>
                <a:moveTo>
                  <a:pt x="1" y="3076"/>
                </a:moveTo>
                <a:cubicBezTo>
                  <a:pt x="1" y="2875"/>
                  <a:pt x="164" y="2712"/>
                  <a:pt x="364" y="2712"/>
                </a:cubicBezTo>
                <a:lnTo>
                  <a:pt x="1092" y="2712"/>
                </a:lnTo>
                <a:cubicBezTo>
                  <a:pt x="1291" y="2712"/>
                  <a:pt x="1455" y="2875"/>
                  <a:pt x="1455" y="3076"/>
                </a:cubicBezTo>
                <a:cubicBezTo>
                  <a:pt x="1455" y="3275"/>
                  <a:pt x="1291" y="3439"/>
                  <a:pt x="1092" y="3439"/>
                </a:cubicBezTo>
                <a:lnTo>
                  <a:pt x="364" y="3439"/>
                </a:lnTo>
                <a:cubicBezTo>
                  <a:pt x="162" y="3439"/>
                  <a:pt x="1" y="3276"/>
                  <a:pt x="1" y="3076"/>
                </a:cubicBezTo>
                <a:close/>
                <a:moveTo>
                  <a:pt x="8439" y="7674"/>
                </a:moveTo>
                <a:cubicBezTo>
                  <a:pt x="8580" y="7816"/>
                  <a:pt x="8580" y="8046"/>
                  <a:pt x="8439" y="8188"/>
                </a:cubicBezTo>
                <a:cubicBezTo>
                  <a:pt x="8367" y="8258"/>
                  <a:pt x="8274" y="8295"/>
                  <a:pt x="8183" y="8295"/>
                </a:cubicBezTo>
                <a:cubicBezTo>
                  <a:pt x="8090" y="8295"/>
                  <a:pt x="7997" y="8258"/>
                  <a:pt x="7925" y="8188"/>
                </a:cubicBezTo>
                <a:lnTo>
                  <a:pt x="7416" y="7679"/>
                </a:lnTo>
                <a:cubicBezTo>
                  <a:pt x="7275" y="7537"/>
                  <a:pt x="7275" y="7307"/>
                  <a:pt x="7416" y="7164"/>
                </a:cubicBezTo>
                <a:cubicBezTo>
                  <a:pt x="7559" y="7022"/>
                  <a:pt x="7789" y="7022"/>
                  <a:pt x="7931" y="7164"/>
                </a:cubicBezTo>
                <a:close/>
                <a:moveTo>
                  <a:pt x="9310" y="5767"/>
                </a:moveTo>
                <a:cubicBezTo>
                  <a:pt x="9310" y="5966"/>
                  <a:pt x="9146" y="6130"/>
                  <a:pt x="8946" y="6130"/>
                </a:cubicBezTo>
                <a:lnTo>
                  <a:pt x="8219" y="6130"/>
                </a:lnTo>
                <a:cubicBezTo>
                  <a:pt x="8018" y="6130"/>
                  <a:pt x="7855" y="5966"/>
                  <a:pt x="7855" y="5767"/>
                </a:cubicBezTo>
                <a:cubicBezTo>
                  <a:pt x="7855" y="5566"/>
                  <a:pt x="8018" y="5403"/>
                  <a:pt x="8219" y="5403"/>
                </a:cubicBezTo>
                <a:lnTo>
                  <a:pt x="8946" y="5403"/>
                </a:lnTo>
                <a:cubicBezTo>
                  <a:pt x="9146" y="5403"/>
                  <a:pt x="9310" y="5566"/>
                  <a:pt x="9310" y="5767"/>
                </a:cubicBezTo>
                <a:close/>
                <a:moveTo>
                  <a:pt x="6619" y="8239"/>
                </a:moveTo>
                <a:lnTo>
                  <a:pt x="6619" y="8967"/>
                </a:lnTo>
                <a:cubicBezTo>
                  <a:pt x="6619" y="9166"/>
                  <a:pt x="6455" y="9330"/>
                  <a:pt x="6255" y="9330"/>
                </a:cubicBezTo>
                <a:cubicBezTo>
                  <a:pt x="6055" y="9330"/>
                  <a:pt x="5892" y="9166"/>
                  <a:pt x="5892" y="8967"/>
                </a:cubicBezTo>
                <a:lnTo>
                  <a:pt x="5892" y="8239"/>
                </a:lnTo>
                <a:cubicBezTo>
                  <a:pt x="5892" y="8039"/>
                  <a:pt x="6055" y="7876"/>
                  <a:pt x="6255" y="7876"/>
                </a:cubicBezTo>
                <a:cubicBezTo>
                  <a:pt x="6455" y="7876"/>
                  <a:pt x="6619" y="8039"/>
                  <a:pt x="6619" y="823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8;p48">
            <a:extLst>
              <a:ext uri="{FF2B5EF4-FFF2-40B4-BE49-F238E27FC236}">
                <a16:creationId xmlns:a16="http://schemas.microsoft.com/office/drawing/2014/main" id="{E5F00959-570B-944F-674F-7D8862882560}"/>
              </a:ext>
            </a:extLst>
          </p:cNvPr>
          <p:cNvSpPr/>
          <p:nvPr/>
        </p:nvSpPr>
        <p:spPr>
          <a:xfrm>
            <a:off x="4214921" y="3370251"/>
            <a:ext cx="309014" cy="304066"/>
          </a:xfrm>
          <a:custGeom>
            <a:avLst/>
            <a:gdLst/>
            <a:ahLst/>
            <a:cxnLst/>
            <a:rect l="l" t="t" r="r" b="b"/>
            <a:pathLst>
              <a:path w="9917" h="9759" extrusionOk="0">
                <a:moveTo>
                  <a:pt x="5776" y="5261"/>
                </a:moveTo>
                <a:cubicBezTo>
                  <a:pt x="5985" y="5261"/>
                  <a:pt x="6157" y="5092"/>
                  <a:pt x="6157" y="4880"/>
                </a:cubicBezTo>
                <a:cubicBezTo>
                  <a:pt x="6157" y="4670"/>
                  <a:pt x="5986" y="4498"/>
                  <a:pt x="5776" y="4498"/>
                </a:cubicBezTo>
                <a:lnTo>
                  <a:pt x="5261" y="4498"/>
                </a:lnTo>
                <a:lnTo>
                  <a:pt x="5261" y="2988"/>
                </a:lnTo>
                <a:cubicBezTo>
                  <a:pt x="5689" y="2977"/>
                  <a:pt x="6105" y="2945"/>
                  <a:pt x="6502" y="2894"/>
                </a:cubicBezTo>
                <a:cubicBezTo>
                  <a:pt x="6602" y="3270"/>
                  <a:pt x="6673" y="3681"/>
                  <a:pt x="6712" y="4115"/>
                </a:cubicBezTo>
                <a:cubicBezTo>
                  <a:pt x="6732" y="4324"/>
                  <a:pt x="6916" y="4479"/>
                  <a:pt x="7125" y="4460"/>
                </a:cubicBezTo>
                <a:cubicBezTo>
                  <a:pt x="7336" y="4441"/>
                  <a:pt x="7490" y="4255"/>
                  <a:pt x="7472" y="4046"/>
                </a:cubicBezTo>
                <a:cubicBezTo>
                  <a:pt x="7431" y="3601"/>
                  <a:pt x="7359" y="3174"/>
                  <a:pt x="7258" y="2771"/>
                </a:cubicBezTo>
                <a:cubicBezTo>
                  <a:pt x="7620" y="2698"/>
                  <a:pt x="7956" y="2606"/>
                  <a:pt x="8254" y="2502"/>
                </a:cubicBezTo>
                <a:cubicBezTo>
                  <a:pt x="8732" y="3174"/>
                  <a:pt x="9011" y="3994"/>
                  <a:pt x="9011" y="4880"/>
                </a:cubicBezTo>
                <a:cubicBezTo>
                  <a:pt x="9011" y="5055"/>
                  <a:pt x="9001" y="5231"/>
                  <a:pt x="8979" y="5403"/>
                </a:cubicBezTo>
                <a:cubicBezTo>
                  <a:pt x="8953" y="5611"/>
                  <a:pt x="9101" y="5802"/>
                  <a:pt x="9309" y="5828"/>
                </a:cubicBezTo>
                <a:cubicBezTo>
                  <a:pt x="9327" y="5831"/>
                  <a:pt x="9343" y="5832"/>
                  <a:pt x="9358" y="5832"/>
                </a:cubicBezTo>
                <a:cubicBezTo>
                  <a:pt x="9546" y="5832"/>
                  <a:pt x="9711" y="5690"/>
                  <a:pt x="9735" y="5498"/>
                </a:cubicBezTo>
                <a:cubicBezTo>
                  <a:pt x="9762" y="5293"/>
                  <a:pt x="9773" y="5086"/>
                  <a:pt x="9773" y="4878"/>
                </a:cubicBezTo>
                <a:cubicBezTo>
                  <a:pt x="9773" y="3575"/>
                  <a:pt x="9266" y="2351"/>
                  <a:pt x="8345" y="1429"/>
                </a:cubicBezTo>
                <a:cubicBezTo>
                  <a:pt x="7423" y="506"/>
                  <a:pt x="6200" y="1"/>
                  <a:pt x="4898" y="1"/>
                </a:cubicBezTo>
                <a:lnTo>
                  <a:pt x="4892" y="1"/>
                </a:lnTo>
                <a:lnTo>
                  <a:pt x="4878" y="1"/>
                </a:lnTo>
                <a:cubicBezTo>
                  <a:pt x="3577" y="1"/>
                  <a:pt x="2351" y="509"/>
                  <a:pt x="1428" y="1429"/>
                </a:cubicBezTo>
                <a:cubicBezTo>
                  <a:pt x="508" y="2351"/>
                  <a:pt x="1" y="3574"/>
                  <a:pt x="1" y="4878"/>
                </a:cubicBezTo>
                <a:cubicBezTo>
                  <a:pt x="1" y="6180"/>
                  <a:pt x="509" y="7405"/>
                  <a:pt x="1428" y="8327"/>
                </a:cubicBezTo>
                <a:cubicBezTo>
                  <a:pt x="2351" y="9248"/>
                  <a:pt x="3574" y="9755"/>
                  <a:pt x="4878" y="9755"/>
                </a:cubicBezTo>
                <a:lnTo>
                  <a:pt x="4892" y="9755"/>
                </a:lnTo>
                <a:lnTo>
                  <a:pt x="4898" y="9755"/>
                </a:lnTo>
                <a:cubicBezTo>
                  <a:pt x="5182" y="9755"/>
                  <a:pt x="5466" y="9729"/>
                  <a:pt x="5745" y="9682"/>
                </a:cubicBezTo>
                <a:cubicBezTo>
                  <a:pt x="5953" y="9645"/>
                  <a:pt x="6090" y="9450"/>
                  <a:pt x="6054" y="9240"/>
                </a:cubicBezTo>
                <a:cubicBezTo>
                  <a:pt x="6052" y="9225"/>
                  <a:pt x="6047" y="9213"/>
                  <a:pt x="6043" y="9196"/>
                </a:cubicBezTo>
                <a:cubicBezTo>
                  <a:pt x="6076" y="9082"/>
                  <a:pt x="6058" y="8955"/>
                  <a:pt x="5977" y="8853"/>
                </a:cubicBezTo>
                <a:cubicBezTo>
                  <a:pt x="5847" y="8688"/>
                  <a:pt x="5609" y="8659"/>
                  <a:pt x="5443" y="8788"/>
                </a:cubicBezTo>
                <a:cubicBezTo>
                  <a:pt x="5382" y="8836"/>
                  <a:pt x="5321" y="8876"/>
                  <a:pt x="5258" y="8906"/>
                </a:cubicBezTo>
                <a:lnTo>
                  <a:pt x="5258" y="7513"/>
                </a:lnTo>
                <a:cubicBezTo>
                  <a:pt x="5379" y="7517"/>
                  <a:pt x="5498" y="7521"/>
                  <a:pt x="5617" y="7529"/>
                </a:cubicBezTo>
                <a:cubicBezTo>
                  <a:pt x="5826" y="7539"/>
                  <a:pt x="6006" y="7379"/>
                  <a:pt x="6020" y="7170"/>
                </a:cubicBezTo>
                <a:cubicBezTo>
                  <a:pt x="6031" y="6959"/>
                  <a:pt x="5870" y="6781"/>
                  <a:pt x="5661" y="6767"/>
                </a:cubicBezTo>
                <a:cubicBezTo>
                  <a:pt x="5527" y="6759"/>
                  <a:pt x="5394" y="6753"/>
                  <a:pt x="5258" y="6750"/>
                </a:cubicBezTo>
                <a:lnTo>
                  <a:pt x="5258" y="5260"/>
                </a:lnTo>
                <a:close/>
                <a:moveTo>
                  <a:pt x="3629" y="7889"/>
                </a:moveTo>
                <a:cubicBezTo>
                  <a:pt x="3581" y="7793"/>
                  <a:pt x="3534" y="7691"/>
                  <a:pt x="3493" y="7587"/>
                </a:cubicBezTo>
                <a:cubicBezTo>
                  <a:pt x="3815" y="7550"/>
                  <a:pt x="4152" y="7526"/>
                  <a:pt x="4498" y="7515"/>
                </a:cubicBezTo>
                <a:lnTo>
                  <a:pt x="4498" y="8900"/>
                </a:lnTo>
                <a:cubicBezTo>
                  <a:pt x="4185" y="8740"/>
                  <a:pt x="3882" y="8390"/>
                  <a:pt x="3629" y="7889"/>
                </a:cubicBezTo>
                <a:close/>
                <a:moveTo>
                  <a:pt x="2948" y="8230"/>
                </a:moveTo>
                <a:cubicBezTo>
                  <a:pt x="3018" y="8370"/>
                  <a:pt x="3093" y="8500"/>
                  <a:pt x="3169" y="8622"/>
                </a:cubicBezTo>
                <a:cubicBezTo>
                  <a:pt x="2754" y="8431"/>
                  <a:pt x="2375" y="8175"/>
                  <a:pt x="2047" y="7863"/>
                </a:cubicBezTo>
                <a:cubicBezTo>
                  <a:pt x="2254" y="7802"/>
                  <a:pt x="2480" y="7749"/>
                  <a:pt x="2719" y="7700"/>
                </a:cubicBezTo>
                <a:cubicBezTo>
                  <a:pt x="2789" y="7886"/>
                  <a:pt x="2865" y="8063"/>
                  <a:pt x="2948" y="8230"/>
                </a:cubicBezTo>
                <a:close/>
                <a:moveTo>
                  <a:pt x="1509" y="7237"/>
                </a:moveTo>
                <a:cubicBezTo>
                  <a:pt x="1108" y="6666"/>
                  <a:pt x="851" y="5990"/>
                  <a:pt x="783" y="5260"/>
                </a:cubicBezTo>
                <a:lnTo>
                  <a:pt x="2258" y="5260"/>
                </a:lnTo>
                <a:cubicBezTo>
                  <a:pt x="2282" y="5858"/>
                  <a:pt x="2363" y="6437"/>
                  <a:pt x="2494" y="6970"/>
                </a:cubicBezTo>
                <a:cubicBezTo>
                  <a:pt x="2137" y="7045"/>
                  <a:pt x="1806" y="7133"/>
                  <a:pt x="1509" y="7237"/>
                </a:cubicBezTo>
                <a:close/>
                <a:moveTo>
                  <a:pt x="1518" y="2507"/>
                </a:moveTo>
                <a:cubicBezTo>
                  <a:pt x="1813" y="2610"/>
                  <a:pt x="2143" y="2698"/>
                  <a:pt x="2500" y="2771"/>
                </a:cubicBezTo>
                <a:cubicBezTo>
                  <a:pt x="2364" y="3308"/>
                  <a:pt x="2282" y="3893"/>
                  <a:pt x="2258" y="4499"/>
                </a:cubicBezTo>
                <a:lnTo>
                  <a:pt x="783" y="4499"/>
                </a:lnTo>
                <a:cubicBezTo>
                  <a:pt x="851" y="3763"/>
                  <a:pt x="1114" y="3082"/>
                  <a:pt x="1518" y="2507"/>
                </a:cubicBezTo>
                <a:close/>
                <a:moveTo>
                  <a:pt x="4498" y="2227"/>
                </a:moveTo>
                <a:cubicBezTo>
                  <a:pt x="4156" y="2217"/>
                  <a:pt x="3820" y="2192"/>
                  <a:pt x="3499" y="2155"/>
                </a:cubicBezTo>
                <a:cubicBezTo>
                  <a:pt x="3540" y="2056"/>
                  <a:pt x="3583" y="1963"/>
                  <a:pt x="3629" y="1871"/>
                </a:cubicBezTo>
                <a:cubicBezTo>
                  <a:pt x="3879" y="1369"/>
                  <a:pt x="4183" y="1022"/>
                  <a:pt x="4498" y="862"/>
                </a:cubicBezTo>
                <a:close/>
                <a:moveTo>
                  <a:pt x="2948" y="1532"/>
                </a:moveTo>
                <a:cubicBezTo>
                  <a:pt x="2868" y="1693"/>
                  <a:pt x="2794" y="1862"/>
                  <a:pt x="2726" y="2041"/>
                </a:cubicBezTo>
                <a:cubicBezTo>
                  <a:pt x="2493" y="1995"/>
                  <a:pt x="2271" y="1945"/>
                  <a:pt x="2065" y="1884"/>
                </a:cubicBezTo>
                <a:cubicBezTo>
                  <a:pt x="2389" y="1578"/>
                  <a:pt x="2761" y="1326"/>
                  <a:pt x="3172" y="1138"/>
                </a:cubicBezTo>
                <a:cubicBezTo>
                  <a:pt x="3093" y="1259"/>
                  <a:pt x="3018" y="1390"/>
                  <a:pt x="2948" y="1532"/>
                </a:cubicBezTo>
                <a:close/>
                <a:moveTo>
                  <a:pt x="3253" y="2894"/>
                </a:moveTo>
                <a:cubicBezTo>
                  <a:pt x="3653" y="2946"/>
                  <a:pt x="4070" y="2977"/>
                  <a:pt x="4498" y="2991"/>
                </a:cubicBezTo>
                <a:lnTo>
                  <a:pt x="4498" y="4499"/>
                </a:lnTo>
                <a:lnTo>
                  <a:pt x="3021" y="4499"/>
                </a:lnTo>
                <a:cubicBezTo>
                  <a:pt x="3045" y="3931"/>
                  <a:pt x="3126" y="3388"/>
                  <a:pt x="3253" y="2894"/>
                </a:cubicBezTo>
                <a:close/>
                <a:moveTo>
                  <a:pt x="5260" y="2227"/>
                </a:moveTo>
                <a:lnTo>
                  <a:pt x="5260" y="862"/>
                </a:lnTo>
                <a:cubicBezTo>
                  <a:pt x="5640" y="1053"/>
                  <a:pt x="5991" y="1519"/>
                  <a:pt x="6254" y="2158"/>
                </a:cubicBezTo>
                <a:cubicBezTo>
                  <a:pt x="5936" y="2194"/>
                  <a:pt x="5602" y="2217"/>
                  <a:pt x="5260" y="2227"/>
                </a:cubicBezTo>
                <a:close/>
                <a:moveTo>
                  <a:pt x="6657" y="1251"/>
                </a:moveTo>
                <a:cubicBezTo>
                  <a:pt x="6632" y="1207"/>
                  <a:pt x="6605" y="1168"/>
                  <a:pt x="6579" y="1125"/>
                </a:cubicBezTo>
                <a:cubicBezTo>
                  <a:pt x="6997" y="1313"/>
                  <a:pt x="7379" y="1568"/>
                  <a:pt x="7709" y="1879"/>
                </a:cubicBezTo>
                <a:cubicBezTo>
                  <a:pt x="7498" y="1940"/>
                  <a:pt x="7272" y="1995"/>
                  <a:pt x="7031" y="2041"/>
                </a:cubicBezTo>
                <a:cubicBezTo>
                  <a:pt x="6922" y="1754"/>
                  <a:pt x="6796" y="1487"/>
                  <a:pt x="6657" y="1251"/>
                </a:cubicBezTo>
                <a:close/>
                <a:moveTo>
                  <a:pt x="4498" y="6752"/>
                </a:moveTo>
                <a:cubicBezTo>
                  <a:pt x="4069" y="6764"/>
                  <a:pt x="3649" y="6796"/>
                  <a:pt x="3250" y="6848"/>
                </a:cubicBezTo>
                <a:cubicBezTo>
                  <a:pt x="3123" y="6359"/>
                  <a:pt x="3045" y="5823"/>
                  <a:pt x="3021" y="5261"/>
                </a:cubicBezTo>
                <a:lnTo>
                  <a:pt x="4498" y="5261"/>
                </a:lnTo>
                <a:close/>
                <a:moveTo>
                  <a:pt x="9581" y="7042"/>
                </a:moveTo>
                <a:lnTo>
                  <a:pt x="7532" y="5400"/>
                </a:lnTo>
                <a:cubicBezTo>
                  <a:pt x="7428" y="5319"/>
                  <a:pt x="7310" y="5281"/>
                  <a:pt x="7193" y="5281"/>
                </a:cubicBezTo>
                <a:cubicBezTo>
                  <a:pt x="6915" y="5281"/>
                  <a:pt x="6651" y="5498"/>
                  <a:pt x="6651" y="5816"/>
                </a:cubicBezTo>
                <a:lnTo>
                  <a:pt x="6651" y="8535"/>
                </a:lnTo>
                <a:cubicBezTo>
                  <a:pt x="6651" y="8843"/>
                  <a:pt x="6907" y="9053"/>
                  <a:pt x="7176" y="9053"/>
                </a:cubicBezTo>
                <a:cubicBezTo>
                  <a:pt x="7298" y="9053"/>
                  <a:pt x="7425" y="9008"/>
                  <a:pt x="7529" y="8912"/>
                </a:cubicBezTo>
                <a:lnTo>
                  <a:pt x="8013" y="8468"/>
                </a:lnTo>
                <a:lnTo>
                  <a:pt x="8536" y="9544"/>
                </a:lnTo>
                <a:cubicBezTo>
                  <a:pt x="8604" y="9680"/>
                  <a:pt x="8739" y="9758"/>
                  <a:pt x="8878" y="9758"/>
                </a:cubicBezTo>
                <a:cubicBezTo>
                  <a:pt x="8933" y="9758"/>
                  <a:pt x="8991" y="9744"/>
                  <a:pt x="9045" y="9720"/>
                </a:cubicBezTo>
                <a:cubicBezTo>
                  <a:pt x="9234" y="9628"/>
                  <a:pt x="9312" y="9399"/>
                  <a:pt x="9220" y="9210"/>
                </a:cubicBezTo>
                <a:lnTo>
                  <a:pt x="8697" y="8138"/>
                </a:lnTo>
                <a:lnTo>
                  <a:pt x="8831" y="8074"/>
                </a:lnTo>
                <a:lnTo>
                  <a:pt x="9375" y="7944"/>
                </a:lnTo>
                <a:cubicBezTo>
                  <a:pt x="9795" y="7842"/>
                  <a:pt x="9917" y="7309"/>
                  <a:pt x="9581" y="7042"/>
                </a:cubicBezTo>
                <a:close/>
                <a:moveTo>
                  <a:pt x="8655" y="7332"/>
                </a:moveTo>
                <a:cubicBezTo>
                  <a:pt x="8604" y="7344"/>
                  <a:pt x="8553" y="7361"/>
                  <a:pt x="8509" y="7384"/>
                </a:cubicBezTo>
                <a:lnTo>
                  <a:pt x="7704" y="7764"/>
                </a:lnTo>
                <a:cubicBezTo>
                  <a:pt x="7634" y="7796"/>
                  <a:pt x="7571" y="7840"/>
                  <a:pt x="7513" y="7891"/>
                </a:cubicBezTo>
                <a:lnTo>
                  <a:pt x="7414" y="7984"/>
                </a:lnTo>
                <a:lnTo>
                  <a:pt x="7414" y="6281"/>
                </a:lnTo>
                <a:lnTo>
                  <a:pt x="8710" y="7320"/>
                </a:ln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18289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48"/>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accent4"/>
                </a:solidFill>
              </a:rPr>
              <a:t>SALIENT</a:t>
            </a:r>
            <a:r>
              <a:rPr lang="en-US"/>
              <a:t> FEATURES</a:t>
            </a:r>
          </a:p>
        </p:txBody>
      </p:sp>
      <p:sp>
        <p:nvSpPr>
          <p:cNvPr id="1342" name="Google Shape;1342;p48"/>
          <p:cNvSpPr/>
          <p:nvPr/>
        </p:nvSpPr>
        <p:spPr>
          <a:xfrm>
            <a:off x="4163688" y="134612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1189788" y="259576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3172388" y="259576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5154988" y="259576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7137588" y="259576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txBox="1"/>
          <p:nvPr/>
        </p:nvSpPr>
        <p:spPr>
          <a:xfrm>
            <a:off x="720000" y="3611075"/>
            <a:ext cx="1756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1"/>
                </a:solidFill>
                <a:latin typeface="Oxanium"/>
                <a:ea typeface="Oxanium"/>
                <a:cs typeface="Oxanium"/>
                <a:sym typeface="Oxanium"/>
              </a:rPr>
              <a:t>FEATURE </a:t>
            </a:r>
            <a:r>
              <a:rPr lang="en" sz="2000" b="1">
                <a:solidFill>
                  <a:schemeClr val="accent4"/>
                </a:solidFill>
                <a:latin typeface="Oxanium"/>
                <a:ea typeface="Oxanium"/>
                <a:cs typeface="Oxanium"/>
                <a:sym typeface="Oxanium"/>
              </a:rPr>
              <a:t>01</a:t>
            </a:r>
            <a:endParaRPr sz="2000" b="1">
              <a:solidFill>
                <a:srgbClr val="F3F3F3"/>
              </a:solidFill>
              <a:latin typeface="Oxanium"/>
              <a:ea typeface="Oxanium"/>
              <a:cs typeface="Oxanium"/>
              <a:sym typeface="Oxanium"/>
            </a:endParaRPr>
          </a:p>
        </p:txBody>
      </p:sp>
      <p:sp>
        <p:nvSpPr>
          <p:cNvPr id="1348" name="Google Shape;1348;p48"/>
          <p:cNvSpPr txBox="1"/>
          <p:nvPr/>
        </p:nvSpPr>
        <p:spPr>
          <a:xfrm>
            <a:off x="720000" y="3969000"/>
            <a:ext cx="1756200" cy="634500"/>
          </a:xfrm>
          <a:prstGeom prst="rect">
            <a:avLst/>
          </a:prstGeom>
          <a:noFill/>
          <a:ln>
            <a:noFill/>
          </a:ln>
        </p:spPr>
        <p:txBody>
          <a:bodyPr spcFirstLastPara="1" wrap="square" lIns="91425" tIns="91425" rIns="91425" bIns="91425" anchor="t" anchorCtr="0">
            <a:noAutofit/>
          </a:bodyPr>
          <a:lstStyle/>
          <a:p>
            <a:pPr algn="ctr"/>
            <a:r>
              <a:rPr lang="en" b="1">
                <a:solidFill>
                  <a:schemeClr val="accent4"/>
                </a:solidFill>
                <a:latin typeface="Overpass"/>
                <a:ea typeface="Overpass"/>
                <a:cs typeface="Overpass"/>
              </a:rPr>
              <a:t>Authentication</a:t>
            </a:r>
          </a:p>
        </p:txBody>
      </p:sp>
      <p:sp>
        <p:nvSpPr>
          <p:cNvPr id="1349" name="Google Shape;1349;p48"/>
          <p:cNvSpPr txBox="1"/>
          <p:nvPr/>
        </p:nvSpPr>
        <p:spPr>
          <a:xfrm>
            <a:off x="2702600" y="3611075"/>
            <a:ext cx="1756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1"/>
                </a:solidFill>
                <a:latin typeface="Oxanium"/>
                <a:ea typeface="Oxanium"/>
                <a:cs typeface="Oxanium"/>
                <a:sym typeface="Oxanium"/>
              </a:rPr>
              <a:t>FEATURE </a:t>
            </a:r>
            <a:r>
              <a:rPr lang="en" sz="2000" b="1">
                <a:solidFill>
                  <a:schemeClr val="accent4"/>
                </a:solidFill>
                <a:latin typeface="Oxanium"/>
                <a:ea typeface="Oxanium"/>
                <a:cs typeface="Oxanium"/>
                <a:sym typeface="Oxanium"/>
              </a:rPr>
              <a:t>02</a:t>
            </a:r>
            <a:endParaRPr sz="2000" b="1">
              <a:solidFill>
                <a:srgbClr val="F3F3F3"/>
              </a:solidFill>
              <a:latin typeface="Oxanium"/>
              <a:ea typeface="Oxanium"/>
              <a:cs typeface="Oxanium"/>
              <a:sym typeface="Oxanium"/>
            </a:endParaRPr>
          </a:p>
        </p:txBody>
      </p:sp>
      <p:sp>
        <p:nvSpPr>
          <p:cNvPr id="1350" name="Google Shape;1350;p48"/>
          <p:cNvSpPr txBox="1"/>
          <p:nvPr/>
        </p:nvSpPr>
        <p:spPr>
          <a:xfrm>
            <a:off x="2702600" y="3969000"/>
            <a:ext cx="1756200" cy="634500"/>
          </a:xfrm>
          <a:prstGeom prst="rect">
            <a:avLst/>
          </a:prstGeom>
          <a:noFill/>
          <a:ln>
            <a:noFill/>
          </a:ln>
        </p:spPr>
        <p:txBody>
          <a:bodyPr spcFirstLastPara="1" wrap="square" lIns="91425" tIns="91425" rIns="91425" bIns="91425" anchor="t" anchorCtr="0">
            <a:noAutofit/>
          </a:bodyPr>
          <a:lstStyle/>
          <a:p>
            <a:pPr algn="ctr"/>
            <a:r>
              <a:rPr lang="en" b="1">
                <a:solidFill>
                  <a:schemeClr val="accent4"/>
                </a:solidFill>
                <a:latin typeface="Overpass"/>
                <a:ea typeface="Overpass"/>
                <a:cs typeface="Overpass"/>
              </a:rPr>
              <a:t>Access </a:t>
            </a:r>
            <a:r>
              <a:rPr lang="en" b="1">
                <a:solidFill>
                  <a:schemeClr val="lt1"/>
                </a:solidFill>
                <a:latin typeface="Overpass"/>
                <a:ea typeface="Overpass"/>
                <a:cs typeface="Overpass"/>
              </a:rPr>
              <a:t>Control</a:t>
            </a:r>
          </a:p>
        </p:txBody>
      </p:sp>
      <p:sp>
        <p:nvSpPr>
          <p:cNvPr id="1351" name="Google Shape;1351;p48"/>
          <p:cNvSpPr txBox="1"/>
          <p:nvPr/>
        </p:nvSpPr>
        <p:spPr>
          <a:xfrm>
            <a:off x="4685200" y="3611075"/>
            <a:ext cx="1756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1"/>
                </a:solidFill>
                <a:latin typeface="Oxanium"/>
                <a:ea typeface="Oxanium"/>
                <a:cs typeface="Oxanium"/>
                <a:sym typeface="Oxanium"/>
              </a:rPr>
              <a:t>FEATURE </a:t>
            </a:r>
            <a:r>
              <a:rPr lang="en" sz="2000" b="1">
                <a:solidFill>
                  <a:schemeClr val="accent4"/>
                </a:solidFill>
                <a:latin typeface="Oxanium"/>
                <a:ea typeface="Oxanium"/>
                <a:cs typeface="Oxanium"/>
                <a:sym typeface="Oxanium"/>
              </a:rPr>
              <a:t>03</a:t>
            </a:r>
            <a:endParaRPr sz="2000" b="1">
              <a:solidFill>
                <a:srgbClr val="F3F3F3"/>
              </a:solidFill>
              <a:latin typeface="Oxanium"/>
              <a:ea typeface="Oxanium"/>
              <a:cs typeface="Oxanium"/>
              <a:sym typeface="Oxanium"/>
            </a:endParaRPr>
          </a:p>
        </p:txBody>
      </p:sp>
      <p:sp>
        <p:nvSpPr>
          <p:cNvPr id="1352" name="Google Shape;1352;p48"/>
          <p:cNvSpPr txBox="1"/>
          <p:nvPr/>
        </p:nvSpPr>
        <p:spPr>
          <a:xfrm>
            <a:off x="4685200" y="3969000"/>
            <a:ext cx="1756200" cy="634500"/>
          </a:xfrm>
          <a:prstGeom prst="rect">
            <a:avLst/>
          </a:prstGeom>
          <a:noFill/>
          <a:ln>
            <a:noFill/>
          </a:ln>
        </p:spPr>
        <p:txBody>
          <a:bodyPr spcFirstLastPara="1" wrap="square" lIns="91425" tIns="91425" rIns="91425" bIns="91425" anchor="t" anchorCtr="0">
            <a:noAutofit/>
          </a:bodyPr>
          <a:lstStyle/>
          <a:p>
            <a:pPr algn="ctr"/>
            <a:r>
              <a:rPr lang="en" b="1">
                <a:solidFill>
                  <a:schemeClr val="lt1"/>
                </a:solidFill>
                <a:latin typeface="Overpass"/>
                <a:ea typeface="Overpass"/>
                <a:cs typeface="Overpass"/>
              </a:rPr>
              <a:t>Last </a:t>
            </a:r>
            <a:r>
              <a:rPr lang="en" b="1">
                <a:solidFill>
                  <a:schemeClr val="bg1"/>
                </a:solidFill>
                <a:latin typeface="Overpass"/>
                <a:ea typeface="Overpass"/>
                <a:cs typeface="Overpass"/>
              </a:rPr>
              <a:t>Will </a:t>
            </a:r>
            <a:r>
              <a:rPr lang="en" b="1">
                <a:solidFill>
                  <a:schemeClr val="accent4"/>
                </a:solidFill>
                <a:latin typeface="Overpass"/>
                <a:ea typeface="Overpass"/>
                <a:cs typeface="Overpass"/>
              </a:rPr>
              <a:t>Message</a:t>
            </a:r>
          </a:p>
        </p:txBody>
      </p:sp>
      <p:sp>
        <p:nvSpPr>
          <p:cNvPr id="1353" name="Google Shape;1353;p48"/>
          <p:cNvSpPr txBox="1"/>
          <p:nvPr/>
        </p:nvSpPr>
        <p:spPr>
          <a:xfrm>
            <a:off x="6667800" y="3611075"/>
            <a:ext cx="1756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1"/>
                </a:solidFill>
                <a:latin typeface="Oxanium"/>
                <a:ea typeface="Oxanium"/>
                <a:cs typeface="Oxanium"/>
                <a:sym typeface="Oxanium"/>
              </a:rPr>
              <a:t>FEATURE </a:t>
            </a:r>
            <a:r>
              <a:rPr lang="en" sz="2000" b="1">
                <a:solidFill>
                  <a:schemeClr val="accent4"/>
                </a:solidFill>
                <a:latin typeface="Oxanium"/>
                <a:ea typeface="Oxanium"/>
                <a:cs typeface="Oxanium"/>
                <a:sym typeface="Oxanium"/>
              </a:rPr>
              <a:t>04</a:t>
            </a:r>
            <a:endParaRPr sz="2000" b="1">
              <a:solidFill>
                <a:srgbClr val="F3F3F3"/>
              </a:solidFill>
              <a:latin typeface="Oxanium"/>
              <a:ea typeface="Oxanium"/>
              <a:cs typeface="Oxanium"/>
              <a:sym typeface="Oxanium"/>
            </a:endParaRPr>
          </a:p>
        </p:txBody>
      </p:sp>
      <p:sp>
        <p:nvSpPr>
          <p:cNvPr id="1354" name="Google Shape;1354;p48"/>
          <p:cNvSpPr txBox="1"/>
          <p:nvPr/>
        </p:nvSpPr>
        <p:spPr>
          <a:xfrm>
            <a:off x="6667800" y="3969000"/>
            <a:ext cx="1756200" cy="634500"/>
          </a:xfrm>
          <a:prstGeom prst="rect">
            <a:avLst/>
          </a:prstGeom>
          <a:noFill/>
          <a:ln>
            <a:noFill/>
          </a:ln>
        </p:spPr>
        <p:txBody>
          <a:bodyPr spcFirstLastPara="1" wrap="square" lIns="91425" tIns="91425" rIns="91425" bIns="91425" anchor="t" anchorCtr="0">
            <a:noAutofit/>
          </a:bodyPr>
          <a:lstStyle/>
          <a:p>
            <a:pPr algn="ctr"/>
            <a:r>
              <a:rPr lang="en" b="1">
                <a:solidFill>
                  <a:schemeClr val="accent4"/>
                </a:solidFill>
                <a:latin typeface="Overpass"/>
                <a:ea typeface="Overpass"/>
                <a:cs typeface="Overpass"/>
              </a:rPr>
              <a:t>Retain </a:t>
            </a:r>
            <a:r>
              <a:rPr lang="en" b="1">
                <a:solidFill>
                  <a:schemeClr val="lt1"/>
                </a:solidFill>
                <a:latin typeface="Overpass"/>
                <a:ea typeface="Overpass"/>
                <a:cs typeface="Overpass"/>
              </a:rPr>
              <a:t>Message</a:t>
            </a:r>
          </a:p>
        </p:txBody>
      </p:sp>
      <p:cxnSp>
        <p:nvCxnSpPr>
          <p:cNvPr id="1357" name="Google Shape;1357;p48"/>
          <p:cNvCxnSpPr>
            <a:stCxn id="1342" idx="4"/>
            <a:endCxn id="1343" idx="0"/>
          </p:cNvCxnSpPr>
          <p:nvPr/>
        </p:nvCxnSpPr>
        <p:spPr>
          <a:xfrm rot="5400000">
            <a:off x="2868588" y="892225"/>
            <a:ext cx="432900" cy="2973900"/>
          </a:xfrm>
          <a:prstGeom prst="bentConnector3">
            <a:avLst>
              <a:gd name="adj1" fmla="val 50016"/>
            </a:avLst>
          </a:prstGeom>
          <a:noFill/>
          <a:ln w="9525" cap="flat" cmpd="sng">
            <a:solidFill>
              <a:schemeClr val="accent4"/>
            </a:solidFill>
            <a:prstDash val="solid"/>
            <a:round/>
            <a:headEnd type="none" w="med" len="med"/>
            <a:tailEnd type="none" w="med" len="med"/>
          </a:ln>
        </p:spPr>
      </p:cxnSp>
      <p:cxnSp>
        <p:nvCxnSpPr>
          <p:cNvPr id="1358" name="Google Shape;1358;p48"/>
          <p:cNvCxnSpPr>
            <a:stCxn id="1342" idx="4"/>
            <a:endCxn id="1344" idx="0"/>
          </p:cNvCxnSpPr>
          <p:nvPr/>
        </p:nvCxnSpPr>
        <p:spPr>
          <a:xfrm rot="5400000">
            <a:off x="3859938" y="1883575"/>
            <a:ext cx="432900" cy="991200"/>
          </a:xfrm>
          <a:prstGeom prst="bentConnector3">
            <a:avLst>
              <a:gd name="adj1" fmla="val 50016"/>
            </a:avLst>
          </a:prstGeom>
          <a:noFill/>
          <a:ln w="9525" cap="flat" cmpd="sng">
            <a:solidFill>
              <a:schemeClr val="accent4"/>
            </a:solidFill>
            <a:prstDash val="solid"/>
            <a:round/>
            <a:headEnd type="none" w="med" len="med"/>
            <a:tailEnd type="none" w="med" len="med"/>
          </a:ln>
        </p:spPr>
      </p:cxnSp>
      <p:cxnSp>
        <p:nvCxnSpPr>
          <p:cNvPr id="1359" name="Google Shape;1359;p48"/>
          <p:cNvCxnSpPr>
            <a:stCxn id="1342" idx="4"/>
            <a:endCxn id="1345" idx="0"/>
          </p:cNvCxnSpPr>
          <p:nvPr/>
        </p:nvCxnSpPr>
        <p:spPr>
          <a:xfrm rot="-5400000" flipH="1">
            <a:off x="4851138" y="1883575"/>
            <a:ext cx="432900" cy="991200"/>
          </a:xfrm>
          <a:prstGeom prst="bentConnector3">
            <a:avLst>
              <a:gd name="adj1" fmla="val 50016"/>
            </a:avLst>
          </a:prstGeom>
          <a:noFill/>
          <a:ln w="9525" cap="flat" cmpd="sng">
            <a:solidFill>
              <a:schemeClr val="accent4"/>
            </a:solidFill>
            <a:prstDash val="solid"/>
            <a:round/>
            <a:headEnd type="none" w="med" len="med"/>
            <a:tailEnd type="none" w="med" len="med"/>
          </a:ln>
        </p:spPr>
      </p:cxnSp>
      <p:cxnSp>
        <p:nvCxnSpPr>
          <p:cNvPr id="1360" name="Google Shape;1360;p48"/>
          <p:cNvCxnSpPr>
            <a:stCxn id="1342" idx="4"/>
            <a:endCxn id="1346" idx="0"/>
          </p:cNvCxnSpPr>
          <p:nvPr/>
        </p:nvCxnSpPr>
        <p:spPr>
          <a:xfrm rot="-5400000" flipH="1">
            <a:off x="5842488" y="892225"/>
            <a:ext cx="432900" cy="2973900"/>
          </a:xfrm>
          <a:prstGeom prst="bentConnector3">
            <a:avLst>
              <a:gd name="adj1" fmla="val 50016"/>
            </a:avLst>
          </a:prstGeom>
          <a:noFill/>
          <a:ln w="9525" cap="flat" cmpd="sng">
            <a:solidFill>
              <a:schemeClr val="accent4"/>
            </a:solidFill>
            <a:prstDash val="solid"/>
            <a:round/>
            <a:headEnd type="none" w="med" len="med"/>
            <a:tailEnd type="none" w="med" len="med"/>
          </a:ln>
        </p:spPr>
      </p:cxnSp>
      <p:cxnSp>
        <p:nvCxnSpPr>
          <p:cNvPr id="1361" name="Google Shape;1361;p48"/>
          <p:cNvCxnSpPr>
            <a:stCxn id="1343" idx="4"/>
            <a:endCxn id="1347" idx="0"/>
          </p:cNvCxnSpPr>
          <p:nvPr/>
        </p:nvCxnSpPr>
        <p:spPr>
          <a:xfrm>
            <a:off x="1598088" y="3412363"/>
            <a:ext cx="0" cy="198600"/>
          </a:xfrm>
          <a:prstGeom prst="straightConnector1">
            <a:avLst/>
          </a:prstGeom>
          <a:noFill/>
          <a:ln w="9525" cap="flat" cmpd="sng">
            <a:solidFill>
              <a:schemeClr val="accent4"/>
            </a:solidFill>
            <a:prstDash val="solid"/>
            <a:round/>
            <a:headEnd type="none" w="med" len="med"/>
            <a:tailEnd type="none" w="med" len="med"/>
          </a:ln>
        </p:spPr>
      </p:cxnSp>
      <p:cxnSp>
        <p:nvCxnSpPr>
          <p:cNvPr id="1362" name="Google Shape;1362;p48"/>
          <p:cNvCxnSpPr>
            <a:stCxn id="1344" idx="4"/>
            <a:endCxn id="1349" idx="0"/>
          </p:cNvCxnSpPr>
          <p:nvPr/>
        </p:nvCxnSpPr>
        <p:spPr>
          <a:xfrm>
            <a:off x="3580688" y="3412363"/>
            <a:ext cx="0" cy="198600"/>
          </a:xfrm>
          <a:prstGeom prst="straightConnector1">
            <a:avLst/>
          </a:prstGeom>
          <a:noFill/>
          <a:ln w="9525" cap="flat" cmpd="sng">
            <a:solidFill>
              <a:schemeClr val="accent4"/>
            </a:solidFill>
            <a:prstDash val="solid"/>
            <a:round/>
            <a:headEnd type="none" w="med" len="med"/>
            <a:tailEnd type="none" w="med" len="med"/>
          </a:ln>
        </p:spPr>
      </p:cxnSp>
      <p:cxnSp>
        <p:nvCxnSpPr>
          <p:cNvPr id="1363" name="Google Shape;1363;p48"/>
          <p:cNvCxnSpPr>
            <a:stCxn id="1345" idx="4"/>
            <a:endCxn id="1351" idx="0"/>
          </p:cNvCxnSpPr>
          <p:nvPr/>
        </p:nvCxnSpPr>
        <p:spPr>
          <a:xfrm>
            <a:off x="5563288" y="3412363"/>
            <a:ext cx="0" cy="198600"/>
          </a:xfrm>
          <a:prstGeom prst="straightConnector1">
            <a:avLst/>
          </a:prstGeom>
          <a:noFill/>
          <a:ln w="9525" cap="flat" cmpd="sng">
            <a:solidFill>
              <a:schemeClr val="accent4"/>
            </a:solidFill>
            <a:prstDash val="solid"/>
            <a:round/>
            <a:headEnd type="none" w="med" len="med"/>
            <a:tailEnd type="none" w="med" len="med"/>
          </a:ln>
        </p:spPr>
      </p:cxnSp>
      <p:cxnSp>
        <p:nvCxnSpPr>
          <p:cNvPr id="1364" name="Google Shape;1364;p48"/>
          <p:cNvCxnSpPr>
            <a:stCxn id="1346" idx="4"/>
            <a:endCxn id="1353" idx="0"/>
          </p:cNvCxnSpPr>
          <p:nvPr/>
        </p:nvCxnSpPr>
        <p:spPr>
          <a:xfrm>
            <a:off x="7545888" y="3412363"/>
            <a:ext cx="0" cy="198600"/>
          </a:xfrm>
          <a:prstGeom prst="straightConnector1">
            <a:avLst/>
          </a:prstGeom>
          <a:noFill/>
          <a:ln w="9525" cap="flat" cmpd="sng">
            <a:solidFill>
              <a:schemeClr val="accent4"/>
            </a:solidFill>
            <a:prstDash val="solid"/>
            <a:round/>
            <a:headEnd type="none" w="med" len="med"/>
            <a:tailEnd type="none" w="med" len="med"/>
          </a:ln>
        </p:spPr>
      </p:cxnSp>
      <p:sp>
        <p:nvSpPr>
          <p:cNvPr id="1366" name="Google Shape;1366;p48"/>
          <p:cNvSpPr/>
          <p:nvPr/>
        </p:nvSpPr>
        <p:spPr>
          <a:xfrm>
            <a:off x="3428326" y="2846901"/>
            <a:ext cx="304745" cy="314473"/>
          </a:xfrm>
          <a:custGeom>
            <a:avLst/>
            <a:gdLst/>
            <a:ahLst/>
            <a:cxnLst/>
            <a:rect l="l" t="t" r="r" b="b"/>
            <a:pathLst>
              <a:path w="9780" h="10093" extrusionOk="0">
                <a:moveTo>
                  <a:pt x="9735" y="6417"/>
                </a:moveTo>
                <a:cubicBezTo>
                  <a:pt x="9593" y="7554"/>
                  <a:pt x="9106" y="8600"/>
                  <a:pt x="8327" y="9442"/>
                </a:cubicBezTo>
                <a:lnTo>
                  <a:pt x="8326" y="9443"/>
                </a:lnTo>
                <a:lnTo>
                  <a:pt x="7831" y="9971"/>
                </a:lnTo>
                <a:cubicBezTo>
                  <a:pt x="7756" y="10052"/>
                  <a:pt x="7655" y="10092"/>
                  <a:pt x="7551" y="10092"/>
                </a:cubicBezTo>
                <a:cubicBezTo>
                  <a:pt x="7458" y="10092"/>
                  <a:pt x="7365" y="10057"/>
                  <a:pt x="7292" y="9988"/>
                </a:cubicBezTo>
                <a:cubicBezTo>
                  <a:pt x="7139" y="9846"/>
                  <a:pt x="7130" y="9603"/>
                  <a:pt x="7275" y="9451"/>
                </a:cubicBezTo>
                <a:lnTo>
                  <a:pt x="7770" y="8924"/>
                </a:lnTo>
                <a:cubicBezTo>
                  <a:pt x="8440" y="8200"/>
                  <a:pt x="8857" y="7302"/>
                  <a:pt x="8981" y="6322"/>
                </a:cubicBezTo>
                <a:cubicBezTo>
                  <a:pt x="9008" y="6114"/>
                  <a:pt x="9199" y="5966"/>
                  <a:pt x="9407" y="5992"/>
                </a:cubicBezTo>
                <a:cubicBezTo>
                  <a:pt x="9613" y="6017"/>
                  <a:pt x="9762" y="6206"/>
                  <a:pt x="9735" y="6417"/>
                </a:cubicBezTo>
                <a:close/>
                <a:moveTo>
                  <a:pt x="7956" y="6863"/>
                </a:moveTo>
                <a:lnTo>
                  <a:pt x="7130" y="7791"/>
                </a:lnTo>
                <a:cubicBezTo>
                  <a:pt x="7055" y="7875"/>
                  <a:pt x="6951" y="7918"/>
                  <a:pt x="6846" y="7918"/>
                </a:cubicBezTo>
                <a:cubicBezTo>
                  <a:pt x="6756" y="7918"/>
                  <a:pt x="6664" y="7886"/>
                  <a:pt x="6592" y="7822"/>
                </a:cubicBezTo>
                <a:cubicBezTo>
                  <a:pt x="6435" y="7681"/>
                  <a:pt x="6420" y="7440"/>
                  <a:pt x="6562" y="7283"/>
                </a:cubicBezTo>
                <a:lnTo>
                  <a:pt x="7390" y="6353"/>
                </a:lnTo>
                <a:lnTo>
                  <a:pt x="7396" y="6348"/>
                </a:lnTo>
                <a:cubicBezTo>
                  <a:pt x="7452" y="6287"/>
                  <a:pt x="7486" y="6211"/>
                  <a:pt x="7493" y="6134"/>
                </a:cubicBezTo>
                <a:lnTo>
                  <a:pt x="7493" y="6044"/>
                </a:lnTo>
                <a:cubicBezTo>
                  <a:pt x="7483" y="5959"/>
                  <a:pt x="7443" y="5875"/>
                  <a:pt x="7374" y="5809"/>
                </a:cubicBezTo>
                <a:cubicBezTo>
                  <a:pt x="7220" y="5665"/>
                  <a:pt x="6979" y="5676"/>
                  <a:pt x="6837" y="5830"/>
                </a:cubicBezTo>
                <a:lnTo>
                  <a:pt x="5437" y="7353"/>
                </a:lnTo>
                <a:lnTo>
                  <a:pt x="5479" y="7399"/>
                </a:lnTo>
                <a:cubicBezTo>
                  <a:pt x="5779" y="7722"/>
                  <a:pt x="5933" y="8139"/>
                  <a:pt x="5916" y="8579"/>
                </a:cubicBezTo>
                <a:cubicBezTo>
                  <a:pt x="5899" y="9016"/>
                  <a:pt x="5711" y="9422"/>
                  <a:pt x="5391" y="9720"/>
                </a:cubicBezTo>
                <a:lnTo>
                  <a:pt x="5099" y="9991"/>
                </a:lnTo>
                <a:cubicBezTo>
                  <a:pt x="5027" y="10060"/>
                  <a:pt x="4933" y="10092"/>
                  <a:pt x="4839" y="10092"/>
                </a:cubicBezTo>
                <a:cubicBezTo>
                  <a:pt x="4737" y="10092"/>
                  <a:pt x="4635" y="10051"/>
                  <a:pt x="4559" y="9970"/>
                </a:cubicBezTo>
                <a:cubicBezTo>
                  <a:pt x="4417" y="9816"/>
                  <a:pt x="4426" y="9574"/>
                  <a:pt x="4580" y="9432"/>
                </a:cubicBezTo>
                <a:lnTo>
                  <a:pt x="4872" y="9162"/>
                </a:lnTo>
                <a:cubicBezTo>
                  <a:pt x="5044" y="9002"/>
                  <a:pt x="5145" y="8787"/>
                  <a:pt x="5153" y="8551"/>
                </a:cubicBezTo>
                <a:cubicBezTo>
                  <a:pt x="5162" y="8318"/>
                  <a:pt x="5078" y="8093"/>
                  <a:pt x="4920" y="7921"/>
                </a:cubicBezTo>
                <a:lnTo>
                  <a:pt x="2974" y="5833"/>
                </a:lnTo>
                <a:cubicBezTo>
                  <a:pt x="2902" y="5757"/>
                  <a:pt x="2809" y="5716"/>
                  <a:pt x="2708" y="5710"/>
                </a:cubicBezTo>
                <a:cubicBezTo>
                  <a:pt x="2607" y="5707"/>
                  <a:pt x="2509" y="5742"/>
                  <a:pt x="2435" y="5811"/>
                </a:cubicBezTo>
                <a:cubicBezTo>
                  <a:pt x="2363" y="5878"/>
                  <a:pt x="2322" y="5968"/>
                  <a:pt x="2314" y="6059"/>
                </a:cubicBezTo>
                <a:lnTo>
                  <a:pt x="2314" y="6124"/>
                </a:lnTo>
                <a:cubicBezTo>
                  <a:pt x="2322" y="6206"/>
                  <a:pt x="2355" y="6284"/>
                  <a:pt x="2413" y="6350"/>
                </a:cubicBezTo>
                <a:lnTo>
                  <a:pt x="3716" y="7734"/>
                </a:lnTo>
                <a:cubicBezTo>
                  <a:pt x="3859" y="7887"/>
                  <a:pt x="3852" y="8130"/>
                  <a:pt x="3699" y="8273"/>
                </a:cubicBezTo>
                <a:cubicBezTo>
                  <a:pt x="3546" y="8417"/>
                  <a:pt x="3303" y="8409"/>
                  <a:pt x="3160" y="8257"/>
                </a:cubicBezTo>
                <a:lnTo>
                  <a:pt x="1859" y="6869"/>
                </a:lnTo>
                <a:lnTo>
                  <a:pt x="1856" y="6867"/>
                </a:lnTo>
                <a:cubicBezTo>
                  <a:pt x="1676" y="6670"/>
                  <a:pt x="1576" y="6427"/>
                  <a:pt x="1557" y="6182"/>
                </a:cubicBezTo>
                <a:lnTo>
                  <a:pt x="1557" y="6172"/>
                </a:lnTo>
                <a:cubicBezTo>
                  <a:pt x="1554" y="6128"/>
                  <a:pt x="1554" y="6082"/>
                  <a:pt x="1555" y="6038"/>
                </a:cubicBezTo>
                <a:lnTo>
                  <a:pt x="1554" y="3746"/>
                </a:lnTo>
                <a:lnTo>
                  <a:pt x="1554" y="3647"/>
                </a:lnTo>
                <a:lnTo>
                  <a:pt x="1554" y="2447"/>
                </a:lnTo>
                <a:lnTo>
                  <a:pt x="1554" y="2434"/>
                </a:lnTo>
                <a:cubicBezTo>
                  <a:pt x="1555" y="2337"/>
                  <a:pt x="1518" y="2245"/>
                  <a:pt x="1445" y="2173"/>
                </a:cubicBezTo>
                <a:cubicBezTo>
                  <a:pt x="1373" y="2099"/>
                  <a:pt x="1269" y="2054"/>
                  <a:pt x="1166" y="2051"/>
                </a:cubicBezTo>
                <a:cubicBezTo>
                  <a:pt x="961" y="2045"/>
                  <a:pt x="801" y="2198"/>
                  <a:pt x="793" y="2405"/>
                </a:cubicBezTo>
                <a:lnTo>
                  <a:pt x="793" y="5620"/>
                </a:lnTo>
                <a:lnTo>
                  <a:pt x="793" y="5627"/>
                </a:lnTo>
                <a:cubicBezTo>
                  <a:pt x="764" y="6864"/>
                  <a:pt x="1201" y="8035"/>
                  <a:pt x="2021" y="8921"/>
                </a:cubicBezTo>
                <a:lnTo>
                  <a:pt x="2514" y="9448"/>
                </a:lnTo>
                <a:cubicBezTo>
                  <a:pt x="2657" y="9600"/>
                  <a:pt x="2650" y="9842"/>
                  <a:pt x="2497" y="9985"/>
                </a:cubicBezTo>
                <a:cubicBezTo>
                  <a:pt x="2425" y="10054"/>
                  <a:pt x="2329" y="10089"/>
                  <a:pt x="2238" y="10089"/>
                </a:cubicBezTo>
                <a:cubicBezTo>
                  <a:pt x="2137" y="10089"/>
                  <a:pt x="2036" y="10048"/>
                  <a:pt x="1960" y="9968"/>
                </a:cubicBezTo>
                <a:lnTo>
                  <a:pt x="1465" y="9440"/>
                </a:lnTo>
                <a:lnTo>
                  <a:pt x="1463" y="9437"/>
                </a:lnTo>
                <a:cubicBezTo>
                  <a:pt x="509" y="8406"/>
                  <a:pt x="1" y="7047"/>
                  <a:pt x="31" y="5612"/>
                </a:cubicBezTo>
                <a:lnTo>
                  <a:pt x="31" y="2396"/>
                </a:lnTo>
                <a:lnTo>
                  <a:pt x="31" y="2386"/>
                </a:lnTo>
                <a:cubicBezTo>
                  <a:pt x="51" y="1761"/>
                  <a:pt x="540" y="1286"/>
                  <a:pt x="1153" y="1286"/>
                </a:cubicBezTo>
                <a:lnTo>
                  <a:pt x="1189" y="1286"/>
                </a:lnTo>
                <a:cubicBezTo>
                  <a:pt x="1491" y="1295"/>
                  <a:pt x="1776" y="1418"/>
                  <a:pt x="1987" y="1633"/>
                </a:cubicBezTo>
                <a:cubicBezTo>
                  <a:pt x="2041" y="1686"/>
                  <a:pt x="2089" y="1746"/>
                  <a:pt x="2129" y="1807"/>
                </a:cubicBezTo>
                <a:cubicBezTo>
                  <a:pt x="2251" y="1625"/>
                  <a:pt x="2392" y="1454"/>
                  <a:pt x="2551" y="1298"/>
                </a:cubicBezTo>
                <a:cubicBezTo>
                  <a:pt x="3868" y="1"/>
                  <a:pt x="5994" y="16"/>
                  <a:pt x="7292" y="1334"/>
                </a:cubicBezTo>
                <a:cubicBezTo>
                  <a:pt x="7437" y="1480"/>
                  <a:pt x="7565" y="1639"/>
                  <a:pt x="7678" y="1802"/>
                </a:cubicBezTo>
                <a:cubicBezTo>
                  <a:pt x="7716" y="1746"/>
                  <a:pt x="7757" y="1691"/>
                  <a:pt x="7808" y="1639"/>
                </a:cubicBezTo>
                <a:cubicBezTo>
                  <a:pt x="8016" y="1421"/>
                  <a:pt x="8298" y="1295"/>
                  <a:pt x="8603" y="1288"/>
                </a:cubicBezTo>
                <a:cubicBezTo>
                  <a:pt x="9233" y="1271"/>
                  <a:pt x="9762" y="1763"/>
                  <a:pt x="9779" y="2387"/>
                </a:cubicBezTo>
                <a:lnTo>
                  <a:pt x="9779" y="2398"/>
                </a:lnTo>
                <a:lnTo>
                  <a:pt x="9779" y="4470"/>
                </a:lnTo>
                <a:cubicBezTo>
                  <a:pt x="9779" y="4679"/>
                  <a:pt x="9610" y="4852"/>
                  <a:pt x="9397" y="4852"/>
                </a:cubicBezTo>
                <a:lnTo>
                  <a:pt x="9397" y="4852"/>
                </a:lnTo>
                <a:cubicBezTo>
                  <a:pt x="9187" y="4852"/>
                  <a:pt x="9016" y="4681"/>
                  <a:pt x="9016" y="4470"/>
                </a:cubicBezTo>
                <a:lnTo>
                  <a:pt x="9016" y="2405"/>
                </a:lnTo>
                <a:cubicBezTo>
                  <a:pt x="9011" y="2309"/>
                  <a:pt x="8970" y="2218"/>
                  <a:pt x="8900" y="2152"/>
                </a:cubicBezTo>
                <a:cubicBezTo>
                  <a:pt x="8825" y="2083"/>
                  <a:pt x="8729" y="2047"/>
                  <a:pt x="8625" y="2051"/>
                </a:cubicBezTo>
                <a:cubicBezTo>
                  <a:pt x="8521" y="2054"/>
                  <a:pt x="8428" y="2095"/>
                  <a:pt x="8359" y="2167"/>
                </a:cubicBezTo>
                <a:cubicBezTo>
                  <a:pt x="8290" y="2237"/>
                  <a:pt x="8255" y="2334"/>
                  <a:pt x="8258" y="2434"/>
                </a:cubicBezTo>
                <a:lnTo>
                  <a:pt x="8258" y="2447"/>
                </a:lnTo>
                <a:lnTo>
                  <a:pt x="8255" y="6020"/>
                </a:lnTo>
                <a:cubicBezTo>
                  <a:pt x="8274" y="6319"/>
                  <a:pt x="8174" y="6626"/>
                  <a:pt x="7956" y="6863"/>
                </a:cubicBezTo>
                <a:close/>
                <a:moveTo>
                  <a:pt x="7167" y="4948"/>
                </a:moveTo>
                <a:cubicBezTo>
                  <a:pt x="7724" y="3946"/>
                  <a:pt x="7557" y="2693"/>
                  <a:pt x="6747" y="1870"/>
                </a:cubicBezTo>
                <a:cubicBezTo>
                  <a:pt x="5742" y="853"/>
                  <a:pt x="4099" y="840"/>
                  <a:pt x="3082" y="1844"/>
                </a:cubicBezTo>
                <a:cubicBezTo>
                  <a:pt x="2256" y="2657"/>
                  <a:pt x="2077" y="3943"/>
                  <a:pt x="2635" y="4946"/>
                </a:cubicBezTo>
                <a:cubicBezTo>
                  <a:pt x="2668" y="4945"/>
                  <a:pt x="2702" y="4945"/>
                  <a:pt x="2734" y="4946"/>
                </a:cubicBezTo>
                <a:cubicBezTo>
                  <a:pt x="3039" y="4959"/>
                  <a:pt x="3322" y="5088"/>
                  <a:pt x="3528" y="5313"/>
                </a:cubicBezTo>
                <a:lnTo>
                  <a:pt x="4383" y="6227"/>
                </a:lnTo>
                <a:cubicBezTo>
                  <a:pt x="4731" y="6298"/>
                  <a:pt x="5091" y="6296"/>
                  <a:pt x="5437" y="6223"/>
                </a:cubicBezTo>
                <a:lnTo>
                  <a:pt x="6273" y="5313"/>
                </a:lnTo>
                <a:cubicBezTo>
                  <a:pt x="6512" y="5058"/>
                  <a:pt x="6841" y="4936"/>
                  <a:pt x="7167" y="4948"/>
                </a:cubicBezTo>
                <a:close/>
                <a:moveTo>
                  <a:pt x="5027" y="3268"/>
                </a:moveTo>
                <a:lnTo>
                  <a:pt x="4772" y="3268"/>
                </a:lnTo>
                <a:cubicBezTo>
                  <a:pt x="4708" y="3268"/>
                  <a:pt x="4653" y="3207"/>
                  <a:pt x="4653" y="3137"/>
                </a:cubicBezTo>
                <a:lnTo>
                  <a:pt x="4653" y="3122"/>
                </a:lnTo>
                <a:cubicBezTo>
                  <a:pt x="4653" y="3054"/>
                  <a:pt x="4704" y="3006"/>
                  <a:pt x="4772" y="3006"/>
                </a:cubicBezTo>
                <a:lnTo>
                  <a:pt x="5244" y="3006"/>
                </a:lnTo>
                <a:cubicBezTo>
                  <a:pt x="5455" y="3006"/>
                  <a:pt x="5626" y="2836"/>
                  <a:pt x="5626" y="2624"/>
                </a:cubicBezTo>
                <a:cubicBezTo>
                  <a:pt x="5626" y="2413"/>
                  <a:pt x="5456" y="2242"/>
                  <a:pt x="5244" y="2242"/>
                </a:cubicBezTo>
                <a:lnTo>
                  <a:pt x="5244" y="2184"/>
                </a:lnTo>
                <a:cubicBezTo>
                  <a:pt x="5244" y="1975"/>
                  <a:pt x="5075" y="1802"/>
                  <a:pt x="4862" y="1802"/>
                </a:cubicBezTo>
                <a:cubicBezTo>
                  <a:pt x="4653" y="1802"/>
                  <a:pt x="4481" y="1973"/>
                  <a:pt x="4481" y="2184"/>
                </a:cubicBezTo>
                <a:lnTo>
                  <a:pt x="4481" y="2291"/>
                </a:lnTo>
                <a:cubicBezTo>
                  <a:pt x="4137" y="2412"/>
                  <a:pt x="3890" y="2738"/>
                  <a:pt x="3890" y="3122"/>
                </a:cubicBezTo>
                <a:lnTo>
                  <a:pt x="3890" y="3137"/>
                </a:lnTo>
                <a:cubicBezTo>
                  <a:pt x="3890" y="3630"/>
                  <a:pt x="4284" y="4030"/>
                  <a:pt x="4771" y="4030"/>
                </a:cubicBezTo>
                <a:lnTo>
                  <a:pt x="5024" y="4030"/>
                </a:lnTo>
                <a:cubicBezTo>
                  <a:pt x="5093" y="4030"/>
                  <a:pt x="5146" y="4081"/>
                  <a:pt x="5146" y="4145"/>
                </a:cubicBezTo>
                <a:lnTo>
                  <a:pt x="5146" y="4297"/>
                </a:lnTo>
                <a:cubicBezTo>
                  <a:pt x="5146" y="4365"/>
                  <a:pt x="5096" y="4413"/>
                  <a:pt x="5024" y="4413"/>
                </a:cubicBezTo>
                <a:lnTo>
                  <a:pt x="4252" y="4413"/>
                </a:lnTo>
                <a:cubicBezTo>
                  <a:pt x="4042" y="4413"/>
                  <a:pt x="3870" y="4584"/>
                  <a:pt x="3870" y="4795"/>
                </a:cubicBezTo>
                <a:cubicBezTo>
                  <a:pt x="3870" y="5006"/>
                  <a:pt x="4039" y="5177"/>
                  <a:pt x="4252" y="5177"/>
                </a:cubicBezTo>
                <a:lnTo>
                  <a:pt x="4481" y="5177"/>
                </a:lnTo>
                <a:lnTo>
                  <a:pt x="4481" y="5215"/>
                </a:lnTo>
                <a:cubicBezTo>
                  <a:pt x="4481" y="5426"/>
                  <a:pt x="4650" y="5597"/>
                  <a:pt x="4862" y="5597"/>
                </a:cubicBezTo>
                <a:cubicBezTo>
                  <a:pt x="5073" y="5597"/>
                  <a:pt x="5244" y="5427"/>
                  <a:pt x="5244" y="5215"/>
                </a:cubicBezTo>
                <a:lnTo>
                  <a:pt x="5244" y="5151"/>
                </a:lnTo>
                <a:cubicBezTo>
                  <a:pt x="5627" y="5053"/>
                  <a:pt x="5910" y="4710"/>
                  <a:pt x="5910" y="4299"/>
                </a:cubicBezTo>
                <a:lnTo>
                  <a:pt x="5910" y="4146"/>
                </a:lnTo>
                <a:cubicBezTo>
                  <a:pt x="5910" y="3662"/>
                  <a:pt x="5513" y="3268"/>
                  <a:pt x="5027" y="3268"/>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7393514" y="2851877"/>
            <a:ext cx="304527" cy="304502"/>
          </a:xfrm>
          <a:custGeom>
            <a:avLst/>
            <a:gdLst/>
            <a:ahLst/>
            <a:cxnLst/>
            <a:rect l="l" t="t" r="r" b="b"/>
            <a:pathLst>
              <a:path w="9773" h="9773" extrusionOk="0">
                <a:moveTo>
                  <a:pt x="9391" y="5268"/>
                </a:moveTo>
                <a:cubicBezTo>
                  <a:pt x="9600" y="5268"/>
                  <a:pt x="9773" y="5097"/>
                  <a:pt x="9773" y="4887"/>
                </a:cubicBezTo>
                <a:lnTo>
                  <a:pt x="9773" y="1527"/>
                </a:lnTo>
                <a:cubicBezTo>
                  <a:pt x="9773" y="686"/>
                  <a:pt x="9087" y="0"/>
                  <a:pt x="8246" y="0"/>
                </a:cubicBezTo>
                <a:lnTo>
                  <a:pt x="1527" y="0"/>
                </a:lnTo>
                <a:cubicBezTo>
                  <a:pt x="686" y="0"/>
                  <a:pt x="0" y="686"/>
                  <a:pt x="0" y="1527"/>
                </a:cubicBezTo>
                <a:lnTo>
                  <a:pt x="0" y="8246"/>
                </a:lnTo>
                <a:cubicBezTo>
                  <a:pt x="0" y="9087"/>
                  <a:pt x="686" y="9773"/>
                  <a:pt x="1527" y="9773"/>
                </a:cubicBezTo>
                <a:lnTo>
                  <a:pt x="8246" y="9773"/>
                </a:lnTo>
                <a:cubicBezTo>
                  <a:pt x="9087" y="9773"/>
                  <a:pt x="9773" y="9087"/>
                  <a:pt x="9773" y="8246"/>
                </a:cubicBezTo>
                <a:lnTo>
                  <a:pt x="9773" y="7139"/>
                </a:lnTo>
                <a:cubicBezTo>
                  <a:pt x="9773" y="6930"/>
                  <a:pt x="9600" y="6757"/>
                  <a:pt x="9391" y="6757"/>
                </a:cubicBezTo>
                <a:lnTo>
                  <a:pt x="7520" y="6757"/>
                </a:lnTo>
                <a:lnTo>
                  <a:pt x="7520" y="5268"/>
                </a:lnTo>
                <a:close/>
                <a:moveTo>
                  <a:pt x="6757" y="9009"/>
                </a:moveTo>
                <a:lnTo>
                  <a:pt x="5268" y="9009"/>
                </a:lnTo>
                <a:lnTo>
                  <a:pt x="5268" y="7520"/>
                </a:lnTo>
                <a:lnTo>
                  <a:pt x="6757" y="7520"/>
                </a:lnTo>
                <a:close/>
                <a:moveTo>
                  <a:pt x="764" y="3016"/>
                </a:moveTo>
                <a:lnTo>
                  <a:pt x="2252" y="3016"/>
                </a:lnTo>
                <a:lnTo>
                  <a:pt x="2252" y="4505"/>
                </a:lnTo>
                <a:lnTo>
                  <a:pt x="764" y="4505"/>
                </a:lnTo>
                <a:close/>
                <a:moveTo>
                  <a:pt x="3016" y="3016"/>
                </a:moveTo>
                <a:lnTo>
                  <a:pt x="4002" y="3016"/>
                </a:lnTo>
                <a:lnTo>
                  <a:pt x="3016" y="4002"/>
                </a:lnTo>
                <a:close/>
                <a:moveTo>
                  <a:pt x="4505" y="3595"/>
                </a:moveTo>
                <a:lnTo>
                  <a:pt x="4505" y="4505"/>
                </a:lnTo>
                <a:lnTo>
                  <a:pt x="3594" y="4505"/>
                </a:lnTo>
                <a:close/>
                <a:moveTo>
                  <a:pt x="4505" y="2253"/>
                </a:moveTo>
                <a:lnTo>
                  <a:pt x="3016" y="2253"/>
                </a:lnTo>
                <a:lnTo>
                  <a:pt x="3016" y="764"/>
                </a:lnTo>
                <a:lnTo>
                  <a:pt x="4505" y="764"/>
                </a:lnTo>
                <a:close/>
                <a:moveTo>
                  <a:pt x="5268" y="764"/>
                </a:moveTo>
                <a:lnTo>
                  <a:pt x="6757" y="764"/>
                </a:lnTo>
                <a:lnTo>
                  <a:pt x="6757" y="2253"/>
                </a:lnTo>
                <a:lnTo>
                  <a:pt x="5268" y="2253"/>
                </a:lnTo>
                <a:close/>
                <a:moveTo>
                  <a:pt x="2252" y="2253"/>
                </a:moveTo>
                <a:lnTo>
                  <a:pt x="1380" y="2253"/>
                </a:lnTo>
                <a:lnTo>
                  <a:pt x="2252" y="1381"/>
                </a:lnTo>
                <a:close/>
                <a:moveTo>
                  <a:pt x="764" y="5268"/>
                </a:moveTo>
                <a:lnTo>
                  <a:pt x="2252" y="5268"/>
                </a:lnTo>
                <a:lnTo>
                  <a:pt x="2252" y="6757"/>
                </a:lnTo>
                <a:lnTo>
                  <a:pt x="764" y="6757"/>
                </a:lnTo>
                <a:close/>
                <a:moveTo>
                  <a:pt x="3016" y="5268"/>
                </a:moveTo>
                <a:lnTo>
                  <a:pt x="4505" y="5268"/>
                </a:lnTo>
                <a:lnTo>
                  <a:pt x="4505" y="6757"/>
                </a:lnTo>
                <a:lnTo>
                  <a:pt x="3016" y="6757"/>
                </a:lnTo>
                <a:close/>
                <a:moveTo>
                  <a:pt x="4505" y="7520"/>
                </a:moveTo>
                <a:lnTo>
                  <a:pt x="4505" y="9009"/>
                </a:lnTo>
                <a:lnTo>
                  <a:pt x="3016" y="9009"/>
                </a:lnTo>
                <a:lnTo>
                  <a:pt x="3016" y="7520"/>
                </a:lnTo>
                <a:close/>
                <a:moveTo>
                  <a:pt x="5268" y="5268"/>
                </a:moveTo>
                <a:lnTo>
                  <a:pt x="6236" y="5268"/>
                </a:lnTo>
                <a:lnTo>
                  <a:pt x="5268" y="6236"/>
                </a:lnTo>
                <a:close/>
                <a:moveTo>
                  <a:pt x="5268" y="4505"/>
                </a:moveTo>
                <a:lnTo>
                  <a:pt x="5268" y="3016"/>
                </a:lnTo>
                <a:lnTo>
                  <a:pt x="6757" y="3016"/>
                </a:lnTo>
                <a:lnTo>
                  <a:pt x="6757" y="4505"/>
                </a:lnTo>
                <a:close/>
                <a:moveTo>
                  <a:pt x="7520" y="3016"/>
                </a:moveTo>
                <a:lnTo>
                  <a:pt x="9009" y="3016"/>
                </a:lnTo>
                <a:lnTo>
                  <a:pt x="9009" y="4505"/>
                </a:lnTo>
                <a:lnTo>
                  <a:pt x="7520" y="4505"/>
                </a:lnTo>
                <a:close/>
                <a:moveTo>
                  <a:pt x="9009" y="1527"/>
                </a:moveTo>
                <a:lnTo>
                  <a:pt x="9009" y="2253"/>
                </a:lnTo>
                <a:lnTo>
                  <a:pt x="7520" y="2253"/>
                </a:lnTo>
                <a:lnTo>
                  <a:pt x="7520" y="764"/>
                </a:lnTo>
                <a:lnTo>
                  <a:pt x="8246" y="764"/>
                </a:lnTo>
                <a:cubicBezTo>
                  <a:pt x="8665" y="764"/>
                  <a:pt x="9009" y="1107"/>
                  <a:pt x="9009" y="1527"/>
                </a:cubicBezTo>
                <a:close/>
                <a:moveTo>
                  <a:pt x="1527" y="764"/>
                </a:moveTo>
                <a:lnTo>
                  <a:pt x="1788" y="764"/>
                </a:lnTo>
                <a:lnTo>
                  <a:pt x="764" y="1788"/>
                </a:lnTo>
                <a:lnTo>
                  <a:pt x="764" y="1527"/>
                </a:lnTo>
                <a:cubicBezTo>
                  <a:pt x="764" y="1107"/>
                  <a:pt x="1106" y="764"/>
                  <a:pt x="1527" y="764"/>
                </a:cubicBezTo>
                <a:close/>
                <a:moveTo>
                  <a:pt x="764" y="8246"/>
                </a:moveTo>
                <a:lnTo>
                  <a:pt x="764" y="7520"/>
                </a:lnTo>
                <a:lnTo>
                  <a:pt x="2252" y="7520"/>
                </a:lnTo>
                <a:lnTo>
                  <a:pt x="2252" y="9009"/>
                </a:lnTo>
                <a:lnTo>
                  <a:pt x="1527" y="9009"/>
                </a:lnTo>
                <a:cubicBezTo>
                  <a:pt x="1106" y="9009"/>
                  <a:pt x="764" y="8667"/>
                  <a:pt x="764" y="8246"/>
                </a:cubicBezTo>
                <a:close/>
                <a:moveTo>
                  <a:pt x="8246" y="9009"/>
                </a:moveTo>
                <a:lnTo>
                  <a:pt x="8041" y="9009"/>
                </a:lnTo>
                <a:lnTo>
                  <a:pt x="9009" y="8041"/>
                </a:lnTo>
                <a:lnTo>
                  <a:pt x="9009" y="8246"/>
                </a:lnTo>
                <a:cubicBezTo>
                  <a:pt x="9009" y="8667"/>
                  <a:pt x="8665" y="9009"/>
                  <a:pt x="8246" y="9009"/>
                </a:cubicBezTo>
                <a:close/>
                <a:moveTo>
                  <a:pt x="8450" y="7520"/>
                </a:moveTo>
                <a:lnTo>
                  <a:pt x="7520" y="8450"/>
                </a:lnTo>
                <a:lnTo>
                  <a:pt x="7520" y="7520"/>
                </a:lnTo>
                <a:close/>
                <a:moveTo>
                  <a:pt x="5827" y="6757"/>
                </a:moveTo>
                <a:lnTo>
                  <a:pt x="6757" y="5827"/>
                </a:lnTo>
                <a:lnTo>
                  <a:pt x="6757" y="6757"/>
                </a:ln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4419776" y="1602185"/>
            <a:ext cx="304460" cy="304484"/>
          </a:xfrm>
          <a:custGeom>
            <a:avLst/>
            <a:gdLst/>
            <a:ahLst/>
            <a:cxnLst/>
            <a:rect l="l" t="t" r="r" b="b"/>
            <a:pathLst>
              <a:path w="9310" h="9310" extrusionOk="0">
                <a:moveTo>
                  <a:pt x="9310" y="8219"/>
                </a:moveTo>
                <a:cubicBezTo>
                  <a:pt x="9310" y="8418"/>
                  <a:pt x="9145" y="8582"/>
                  <a:pt x="8946" y="8582"/>
                </a:cubicBezTo>
                <a:lnTo>
                  <a:pt x="5382" y="8582"/>
                </a:lnTo>
                <a:cubicBezTo>
                  <a:pt x="5181" y="8582"/>
                  <a:pt x="5018" y="8418"/>
                  <a:pt x="5018" y="8219"/>
                </a:cubicBezTo>
                <a:cubicBezTo>
                  <a:pt x="5018" y="8018"/>
                  <a:pt x="4854" y="7855"/>
                  <a:pt x="4655" y="7855"/>
                </a:cubicBezTo>
                <a:cubicBezTo>
                  <a:pt x="4454" y="7855"/>
                  <a:pt x="4291" y="8018"/>
                  <a:pt x="4291" y="8219"/>
                </a:cubicBezTo>
                <a:cubicBezTo>
                  <a:pt x="4291" y="8418"/>
                  <a:pt x="4454" y="8582"/>
                  <a:pt x="4655" y="8582"/>
                </a:cubicBezTo>
                <a:cubicBezTo>
                  <a:pt x="4854" y="8582"/>
                  <a:pt x="5018" y="8745"/>
                  <a:pt x="5018" y="8946"/>
                </a:cubicBezTo>
                <a:cubicBezTo>
                  <a:pt x="5018" y="9145"/>
                  <a:pt x="4854" y="9310"/>
                  <a:pt x="4655" y="9310"/>
                </a:cubicBezTo>
                <a:cubicBezTo>
                  <a:pt x="4181" y="9310"/>
                  <a:pt x="3776" y="9006"/>
                  <a:pt x="3625" y="8582"/>
                </a:cubicBezTo>
                <a:lnTo>
                  <a:pt x="364" y="8582"/>
                </a:lnTo>
                <a:cubicBezTo>
                  <a:pt x="163" y="8582"/>
                  <a:pt x="0" y="8418"/>
                  <a:pt x="0" y="8219"/>
                </a:cubicBezTo>
                <a:cubicBezTo>
                  <a:pt x="0" y="8018"/>
                  <a:pt x="163" y="7855"/>
                  <a:pt x="364" y="7855"/>
                </a:cubicBezTo>
                <a:lnTo>
                  <a:pt x="3628" y="7855"/>
                </a:lnTo>
                <a:cubicBezTo>
                  <a:pt x="3737" y="7545"/>
                  <a:pt x="3981" y="7301"/>
                  <a:pt x="4293" y="7189"/>
                </a:cubicBezTo>
                <a:lnTo>
                  <a:pt x="4293" y="6563"/>
                </a:lnTo>
                <a:lnTo>
                  <a:pt x="2220" y="6563"/>
                </a:lnTo>
                <a:cubicBezTo>
                  <a:pt x="1418" y="6563"/>
                  <a:pt x="765" y="5912"/>
                  <a:pt x="765" y="5109"/>
                </a:cubicBezTo>
                <a:lnTo>
                  <a:pt x="765" y="1273"/>
                </a:lnTo>
                <a:cubicBezTo>
                  <a:pt x="765" y="570"/>
                  <a:pt x="1337" y="0"/>
                  <a:pt x="2038" y="0"/>
                </a:cubicBezTo>
                <a:lnTo>
                  <a:pt x="3075" y="0"/>
                </a:lnTo>
                <a:cubicBezTo>
                  <a:pt x="3657" y="0"/>
                  <a:pt x="4149" y="393"/>
                  <a:pt x="4300" y="927"/>
                </a:cubicBezTo>
                <a:lnTo>
                  <a:pt x="7093" y="927"/>
                </a:lnTo>
                <a:cubicBezTo>
                  <a:pt x="7483" y="927"/>
                  <a:pt x="7848" y="1078"/>
                  <a:pt x="8123" y="1353"/>
                </a:cubicBezTo>
                <a:cubicBezTo>
                  <a:pt x="8396" y="1628"/>
                  <a:pt x="8547" y="1993"/>
                  <a:pt x="8547" y="2381"/>
                </a:cubicBezTo>
                <a:lnTo>
                  <a:pt x="8547" y="3291"/>
                </a:lnTo>
                <a:cubicBezTo>
                  <a:pt x="8547" y="3491"/>
                  <a:pt x="8384" y="3654"/>
                  <a:pt x="8184" y="3654"/>
                </a:cubicBezTo>
                <a:lnTo>
                  <a:pt x="8184" y="3654"/>
                </a:lnTo>
                <a:cubicBezTo>
                  <a:pt x="7984" y="3654"/>
                  <a:pt x="7820" y="3491"/>
                  <a:pt x="7820" y="3291"/>
                </a:cubicBezTo>
                <a:lnTo>
                  <a:pt x="7820" y="3145"/>
                </a:lnTo>
                <a:lnTo>
                  <a:pt x="2602" y="3145"/>
                </a:lnTo>
                <a:cubicBezTo>
                  <a:pt x="2402" y="3145"/>
                  <a:pt x="2239" y="2982"/>
                  <a:pt x="2239" y="2781"/>
                </a:cubicBezTo>
                <a:cubicBezTo>
                  <a:pt x="2239" y="2582"/>
                  <a:pt x="2402" y="2418"/>
                  <a:pt x="2602" y="2418"/>
                </a:cubicBezTo>
                <a:lnTo>
                  <a:pt x="7820" y="2418"/>
                </a:lnTo>
                <a:lnTo>
                  <a:pt x="7820" y="2381"/>
                </a:lnTo>
                <a:cubicBezTo>
                  <a:pt x="7820" y="2188"/>
                  <a:pt x="7744" y="2006"/>
                  <a:pt x="7608" y="1868"/>
                </a:cubicBezTo>
                <a:cubicBezTo>
                  <a:pt x="7469" y="1728"/>
                  <a:pt x="7288" y="1654"/>
                  <a:pt x="7093" y="1654"/>
                </a:cubicBezTo>
                <a:lnTo>
                  <a:pt x="3984" y="1654"/>
                </a:lnTo>
                <a:cubicBezTo>
                  <a:pt x="3783" y="1654"/>
                  <a:pt x="3621" y="1491"/>
                  <a:pt x="3621" y="1291"/>
                </a:cubicBezTo>
                <a:lnTo>
                  <a:pt x="3621" y="1273"/>
                </a:lnTo>
                <a:cubicBezTo>
                  <a:pt x="3621" y="973"/>
                  <a:pt x="3375" y="728"/>
                  <a:pt x="3075" y="728"/>
                </a:cubicBezTo>
                <a:lnTo>
                  <a:pt x="2038" y="728"/>
                </a:lnTo>
                <a:cubicBezTo>
                  <a:pt x="1738" y="728"/>
                  <a:pt x="1492" y="973"/>
                  <a:pt x="1492" y="1273"/>
                </a:cubicBezTo>
                <a:lnTo>
                  <a:pt x="1492" y="5109"/>
                </a:lnTo>
                <a:cubicBezTo>
                  <a:pt x="1492" y="5512"/>
                  <a:pt x="1818" y="5836"/>
                  <a:pt x="2220" y="5836"/>
                </a:cubicBezTo>
                <a:lnTo>
                  <a:pt x="7091" y="5836"/>
                </a:lnTo>
                <a:cubicBezTo>
                  <a:pt x="7491" y="5836"/>
                  <a:pt x="7819" y="5512"/>
                  <a:pt x="7819" y="5109"/>
                </a:cubicBezTo>
                <a:cubicBezTo>
                  <a:pt x="7819" y="4910"/>
                  <a:pt x="7981" y="4745"/>
                  <a:pt x="8182" y="4745"/>
                </a:cubicBezTo>
                <a:lnTo>
                  <a:pt x="8182" y="4745"/>
                </a:lnTo>
                <a:cubicBezTo>
                  <a:pt x="8381" y="4745"/>
                  <a:pt x="8546" y="4910"/>
                  <a:pt x="8546" y="5109"/>
                </a:cubicBezTo>
                <a:cubicBezTo>
                  <a:pt x="8546" y="5912"/>
                  <a:pt x="7893" y="6563"/>
                  <a:pt x="7091" y="6563"/>
                </a:cubicBezTo>
                <a:lnTo>
                  <a:pt x="5018" y="6563"/>
                </a:lnTo>
                <a:lnTo>
                  <a:pt x="5018" y="7189"/>
                </a:lnTo>
                <a:cubicBezTo>
                  <a:pt x="5327" y="7298"/>
                  <a:pt x="5573" y="7544"/>
                  <a:pt x="5683" y="7855"/>
                </a:cubicBezTo>
                <a:lnTo>
                  <a:pt x="8946" y="7855"/>
                </a:lnTo>
                <a:cubicBezTo>
                  <a:pt x="9148" y="7855"/>
                  <a:pt x="9310" y="8018"/>
                  <a:pt x="9310" y="8219"/>
                </a:cubicBezTo>
                <a:close/>
                <a:moveTo>
                  <a:pt x="2236" y="4418"/>
                </a:moveTo>
                <a:lnTo>
                  <a:pt x="2236" y="4418"/>
                </a:lnTo>
                <a:cubicBezTo>
                  <a:pt x="2236" y="4619"/>
                  <a:pt x="2400" y="4782"/>
                  <a:pt x="2599" y="4782"/>
                </a:cubicBezTo>
                <a:cubicBezTo>
                  <a:pt x="2800" y="4782"/>
                  <a:pt x="2963" y="4619"/>
                  <a:pt x="2963" y="4418"/>
                </a:cubicBezTo>
                <a:lnTo>
                  <a:pt x="2963" y="4418"/>
                </a:lnTo>
                <a:cubicBezTo>
                  <a:pt x="2963" y="4219"/>
                  <a:pt x="2800" y="4054"/>
                  <a:pt x="2599" y="4054"/>
                </a:cubicBezTo>
                <a:cubicBezTo>
                  <a:pt x="2400" y="4054"/>
                  <a:pt x="2236" y="4219"/>
                  <a:pt x="2236" y="4418"/>
                </a:cubicBezTo>
                <a:close/>
                <a:moveTo>
                  <a:pt x="3600" y="4418"/>
                </a:moveTo>
                <a:lnTo>
                  <a:pt x="3600" y="4418"/>
                </a:lnTo>
                <a:cubicBezTo>
                  <a:pt x="3600" y="4619"/>
                  <a:pt x="3763" y="4782"/>
                  <a:pt x="3964" y="4782"/>
                </a:cubicBezTo>
                <a:cubicBezTo>
                  <a:pt x="4163" y="4782"/>
                  <a:pt x="4328" y="4619"/>
                  <a:pt x="4328" y="4418"/>
                </a:cubicBezTo>
                <a:lnTo>
                  <a:pt x="4328" y="4418"/>
                </a:lnTo>
                <a:cubicBezTo>
                  <a:pt x="4328" y="4219"/>
                  <a:pt x="4163" y="4054"/>
                  <a:pt x="3964" y="4054"/>
                </a:cubicBezTo>
                <a:cubicBezTo>
                  <a:pt x="3763" y="4054"/>
                  <a:pt x="3600" y="4219"/>
                  <a:pt x="3600" y="4418"/>
                </a:cubicBezTo>
                <a:close/>
                <a:moveTo>
                  <a:pt x="4963" y="4418"/>
                </a:moveTo>
                <a:lnTo>
                  <a:pt x="4963" y="4418"/>
                </a:lnTo>
                <a:cubicBezTo>
                  <a:pt x="4963" y="4619"/>
                  <a:pt x="5128" y="4782"/>
                  <a:pt x="5327" y="4782"/>
                </a:cubicBezTo>
                <a:cubicBezTo>
                  <a:pt x="5528" y="4782"/>
                  <a:pt x="5690" y="4619"/>
                  <a:pt x="5690" y="4418"/>
                </a:cubicBezTo>
                <a:lnTo>
                  <a:pt x="5690" y="4418"/>
                </a:lnTo>
                <a:cubicBezTo>
                  <a:pt x="5690" y="4219"/>
                  <a:pt x="5528" y="4054"/>
                  <a:pt x="5327" y="4054"/>
                </a:cubicBezTo>
                <a:cubicBezTo>
                  <a:pt x="5128" y="4054"/>
                  <a:pt x="4963" y="4219"/>
                  <a:pt x="4963" y="4418"/>
                </a:cubicBezTo>
                <a:close/>
                <a:moveTo>
                  <a:pt x="6345" y="4418"/>
                </a:moveTo>
                <a:lnTo>
                  <a:pt x="6345" y="4418"/>
                </a:lnTo>
                <a:cubicBezTo>
                  <a:pt x="6345" y="4619"/>
                  <a:pt x="6509" y="4782"/>
                  <a:pt x="6709" y="4782"/>
                </a:cubicBezTo>
                <a:cubicBezTo>
                  <a:pt x="6909" y="4782"/>
                  <a:pt x="7072" y="4619"/>
                  <a:pt x="7072" y="4418"/>
                </a:cubicBezTo>
                <a:lnTo>
                  <a:pt x="7072" y="4418"/>
                </a:lnTo>
                <a:cubicBezTo>
                  <a:pt x="7072" y="4219"/>
                  <a:pt x="6909" y="4054"/>
                  <a:pt x="6709" y="4054"/>
                </a:cubicBezTo>
                <a:cubicBezTo>
                  <a:pt x="6509" y="4054"/>
                  <a:pt x="6345" y="4219"/>
                  <a:pt x="6345" y="4418"/>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041;p76">
            <a:extLst>
              <a:ext uri="{FF2B5EF4-FFF2-40B4-BE49-F238E27FC236}">
                <a16:creationId xmlns:a16="http://schemas.microsoft.com/office/drawing/2014/main" id="{0B88FA12-CCAF-A2F7-B43B-2A4A7BA45DC7}"/>
              </a:ext>
            </a:extLst>
          </p:cNvPr>
          <p:cNvSpPr/>
          <p:nvPr/>
        </p:nvSpPr>
        <p:spPr>
          <a:xfrm>
            <a:off x="1464201" y="2869383"/>
            <a:ext cx="266313" cy="265032"/>
          </a:xfrm>
          <a:custGeom>
            <a:avLst/>
            <a:gdLst/>
            <a:ahLst/>
            <a:cxnLst/>
            <a:rect l="l" t="t" r="r" b="b"/>
            <a:pathLst>
              <a:path w="9355" h="9310" extrusionOk="0">
                <a:moveTo>
                  <a:pt x="7880" y="7855"/>
                </a:moveTo>
                <a:cubicBezTo>
                  <a:pt x="7681" y="7855"/>
                  <a:pt x="7516" y="7691"/>
                  <a:pt x="7516" y="7491"/>
                </a:cubicBezTo>
                <a:cubicBezTo>
                  <a:pt x="7516" y="7291"/>
                  <a:pt x="7681" y="7128"/>
                  <a:pt x="7880" y="7128"/>
                </a:cubicBezTo>
                <a:cubicBezTo>
                  <a:pt x="8081" y="7128"/>
                  <a:pt x="8244" y="7291"/>
                  <a:pt x="8244" y="7491"/>
                </a:cubicBezTo>
                <a:cubicBezTo>
                  <a:pt x="8244" y="7693"/>
                  <a:pt x="8082" y="7855"/>
                  <a:pt x="7880" y="7855"/>
                </a:cubicBezTo>
                <a:close/>
                <a:moveTo>
                  <a:pt x="9076" y="6265"/>
                </a:moveTo>
                <a:cubicBezTo>
                  <a:pt x="8919" y="5916"/>
                  <a:pt x="8569" y="5690"/>
                  <a:pt x="8181" y="5690"/>
                </a:cubicBezTo>
                <a:lnTo>
                  <a:pt x="7047" y="5690"/>
                </a:lnTo>
                <a:lnTo>
                  <a:pt x="7044" y="5690"/>
                </a:lnTo>
                <a:cubicBezTo>
                  <a:pt x="6635" y="5690"/>
                  <a:pt x="6278" y="5933"/>
                  <a:pt x="6134" y="6306"/>
                </a:cubicBezTo>
                <a:cubicBezTo>
                  <a:pt x="6116" y="6355"/>
                  <a:pt x="6094" y="6418"/>
                  <a:pt x="6068" y="6491"/>
                </a:cubicBezTo>
                <a:lnTo>
                  <a:pt x="3688" y="6491"/>
                </a:lnTo>
                <a:cubicBezTo>
                  <a:pt x="3589" y="6491"/>
                  <a:pt x="3494" y="6531"/>
                  <a:pt x="3427" y="6603"/>
                </a:cubicBezTo>
                <a:lnTo>
                  <a:pt x="2802" y="7245"/>
                </a:lnTo>
                <a:cubicBezTo>
                  <a:pt x="2664" y="7388"/>
                  <a:pt x="2665" y="7613"/>
                  <a:pt x="2803" y="7755"/>
                </a:cubicBezTo>
                <a:lnTo>
                  <a:pt x="3441" y="8402"/>
                </a:lnTo>
                <a:cubicBezTo>
                  <a:pt x="3509" y="8472"/>
                  <a:pt x="3602" y="8511"/>
                  <a:pt x="3701" y="8511"/>
                </a:cubicBezTo>
                <a:lnTo>
                  <a:pt x="4882" y="8511"/>
                </a:lnTo>
                <a:cubicBezTo>
                  <a:pt x="5083" y="8511"/>
                  <a:pt x="5246" y="8348"/>
                  <a:pt x="5246" y="8147"/>
                </a:cubicBezTo>
                <a:cubicBezTo>
                  <a:pt x="5246" y="7948"/>
                  <a:pt x="5083" y="7784"/>
                  <a:pt x="4882" y="7784"/>
                </a:cubicBezTo>
                <a:lnTo>
                  <a:pt x="3854" y="7784"/>
                </a:lnTo>
                <a:lnTo>
                  <a:pt x="3573" y="7499"/>
                </a:lnTo>
                <a:lnTo>
                  <a:pt x="3843" y="7221"/>
                </a:lnTo>
                <a:lnTo>
                  <a:pt x="6344" y="7221"/>
                </a:lnTo>
                <a:cubicBezTo>
                  <a:pt x="6511" y="7221"/>
                  <a:pt x="6657" y="7106"/>
                  <a:pt x="6697" y="6944"/>
                </a:cubicBezTo>
                <a:cubicBezTo>
                  <a:pt x="6727" y="6824"/>
                  <a:pt x="6763" y="6707"/>
                  <a:pt x="6817" y="6569"/>
                </a:cubicBezTo>
                <a:cubicBezTo>
                  <a:pt x="6852" y="6479"/>
                  <a:pt x="6940" y="6421"/>
                  <a:pt x="7048" y="6421"/>
                </a:cubicBezTo>
                <a:lnTo>
                  <a:pt x="7048" y="6421"/>
                </a:lnTo>
                <a:lnTo>
                  <a:pt x="8183" y="6421"/>
                </a:lnTo>
                <a:cubicBezTo>
                  <a:pt x="8286" y="6421"/>
                  <a:pt x="8373" y="6476"/>
                  <a:pt x="8414" y="6563"/>
                </a:cubicBezTo>
                <a:cubicBezTo>
                  <a:pt x="8511" y="6781"/>
                  <a:pt x="8628" y="7120"/>
                  <a:pt x="8628" y="7491"/>
                </a:cubicBezTo>
                <a:cubicBezTo>
                  <a:pt x="8628" y="7864"/>
                  <a:pt x="8511" y="8211"/>
                  <a:pt x="8415" y="8435"/>
                </a:cubicBezTo>
                <a:cubicBezTo>
                  <a:pt x="8375" y="8525"/>
                  <a:pt x="8286" y="8584"/>
                  <a:pt x="8185" y="8584"/>
                </a:cubicBezTo>
                <a:lnTo>
                  <a:pt x="8185" y="8584"/>
                </a:lnTo>
                <a:lnTo>
                  <a:pt x="7038" y="8584"/>
                </a:lnTo>
                <a:cubicBezTo>
                  <a:pt x="6939" y="8584"/>
                  <a:pt x="6844" y="8518"/>
                  <a:pt x="6804" y="8422"/>
                </a:cubicBezTo>
                <a:cubicBezTo>
                  <a:pt x="6763" y="8319"/>
                  <a:pt x="6724" y="8203"/>
                  <a:pt x="6692" y="8061"/>
                </a:cubicBezTo>
                <a:cubicBezTo>
                  <a:pt x="6644" y="7868"/>
                  <a:pt x="6447" y="7746"/>
                  <a:pt x="6252" y="7792"/>
                </a:cubicBezTo>
                <a:cubicBezTo>
                  <a:pt x="6059" y="7840"/>
                  <a:pt x="5937" y="8037"/>
                  <a:pt x="5983" y="8232"/>
                </a:cubicBezTo>
                <a:cubicBezTo>
                  <a:pt x="6025" y="8408"/>
                  <a:pt x="6075" y="8560"/>
                  <a:pt x="6132" y="8699"/>
                </a:cubicBezTo>
                <a:cubicBezTo>
                  <a:pt x="6284" y="9070"/>
                  <a:pt x="6638" y="9310"/>
                  <a:pt x="7036" y="9310"/>
                </a:cubicBezTo>
                <a:lnTo>
                  <a:pt x="8184" y="9310"/>
                </a:lnTo>
                <a:lnTo>
                  <a:pt x="8185" y="9310"/>
                </a:lnTo>
                <a:cubicBezTo>
                  <a:pt x="8575" y="9310"/>
                  <a:pt x="8924" y="9080"/>
                  <a:pt x="9080" y="8723"/>
                </a:cubicBezTo>
                <a:cubicBezTo>
                  <a:pt x="9207" y="8435"/>
                  <a:pt x="9355" y="7987"/>
                  <a:pt x="9355" y="7487"/>
                </a:cubicBezTo>
                <a:cubicBezTo>
                  <a:pt x="9354" y="6991"/>
                  <a:pt x="9202" y="6549"/>
                  <a:pt x="9076" y="6265"/>
                </a:cubicBezTo>
                <a:close/>
                <a:moveTo>
                  <a:pt x="2799" y="8946"/>
                </a:moveTo>
                <a:cubicBezTo>
                  <a:pt x="2799" y="9145"/>
                  <a:pt x="2635" y="9310"/>
                  <a:pt x="2435" y="9310"/>
                </a:cubicBezTo>
                <a:lnTo>
                  <a:pt x="1148" y="9310"/>
                </a:lnTo>
                <a:cubicBezTo>
                  <a:pt x="815" y="9310"/>
                  <a:pt x="502" y="9160"/>
                  <a:pt x="293" y="8902"/>
                </a:cubicBezTo>
                <a:cubicBezTo>
                  <a:pt x="82" y="8642"/>
                  <a:pt x="0" y="8306"/>
                  <a:pt x="67" y="7977"/>
                </a:cubicBezTo>
                <a:cubicBezTo>
                  <a:pt x="286" y="6927"/>
                  <a:pt x="864" y="5974"/>
                  <a:pt x="1695" y="5290"/>
                </a:cubicBezTo>
                <a:cubicBezTo>
                  <a:pt x="2147" y="4918"/>
                  <a:pt x="2665" y="4634"/>
                  <a:pt x="3218" y="4453"/>
                </a:cubicBezTo>
                <a:cubicBezTo>
                  <a:pt x="2614" y="4002"/>
                  <a:pt x="2226" y="3282"/>
                  <a:pt x="2226" y="2473"/>
                </a:cubicBezTo>
                <a:cubicBezTo>
                  <a:pt x="2226" y="1108"/>
                  <a:pt x="3334" y="0"/>
                  <a:pt x="4699" y="0"/>
                </a:cubicBezTo>
                <a:cubicBezTo>
                  <a:pt x="6062" y="0"/>
                  <a:pt x="7172" y="1108"/>
                  <a:pt x="7172" y="2473"/>
                </a:cubicBezTo>
                <a:cubicBezTo>
                  <a:pt x="7172" y="3282"/>
                  <a:pt x="6780" y="4000"/>
                  <a:pt x="6178" y="4453"/>
                </a:cubicBezTo>
                <a:cubicBezTo>
                  <a:pt x="6241" y="4473"/>
                  <a:pt x="6300" y="4495"/>
                  <a:pt x="6360" y="4517"/>
                </a:cubicBezTo>
                <a:cubicBezTo>
                  <a:pt x="6548" y="4588"/>
                  <a:pt x="6644" y="4796"/>
                  <a:pt x="6574" y="4985"/>
                </a:cubicBezTo>
                <a:cubicBezTo>
                  <a:pt x="6503" y="5173"/>
                  <a:pt x="6293" y="5269"/>
                  <a:pt x="6104" y="5199"/>
                </a:cubicBezTo>
                <a:cubicBezTo>
                  <a:pt x="5684" y="5040"/>
                  <a:pt x="5243" y="4956"/>
                  <a:pt x="4792" y="4946"/>
                </a:cubicBezTo>
                <a:cubicBezTo>
                  <a:pt x="4760" y="4947"/>
                  <a:pt x="4729" y="4947"/>
                  <a:pt x="4699" y="4947"/>
                </a:cubicBezTo>
                <a:cubicBezTo>
                  <a:pt x="4667" y="4947"/>
                  <a:pt x="4636" y="4947"/>
                  <a:pt x="4606" y="4946"/>
                </a:cubicBezTo>
                <a:cubicBezTo>
                  <a:pt x="2758" y="4989"/>
                  <a:pt x="1157" y="6313"/>
                  <a:pt x="780" y="8127"/>
                </a:cubicBezTo>
                <a:cubicBezTo>
                  <a:pt x="757" y="8240"/>
                  <a:pt x="784" y="8357"/>
                  <a:pt x="857" y="8445"/>
                </a:cubicBezTo>
                <a:cubicBezTo>
                  <a:pt x="898" y="8496"/>
                  <a:pt x="992" y="8584"/>
                  <a:pt x="1148" y="8584"/>
                </a:cubicBezTo>
                <a:lnTo>
                  <a:pt x="2435" y="8584"/>
                </a:lnTo>
                <a:cubicBezTo>
                  <a:pt x="2636" y="8582"/>
                  <a:pt x="2799" y="8745"/>
                  <a:pt x="2799" y="8946"/>
                </a:cubicBezTo>
                <a:close/>
                <a:moveTo>
                  <a:pt x="4614" y="4217"/>
                </a:moveTo>
                <a:cubicBezTo>
                  <a:pt x="4644" y="4217"/>
                  <a:pt x="4671" y="4214"/>
                  <a:pt x="4700" y="4214"/>
                </a:cubicBezTo>
                <a:cubicBezTo>
                  <a:pt x="4729" y="4214"/>
                  <a:pt x="4757" y="4214"/>
                  <a:pt x="4786" y="4217"/>
                </a:cubicBezTo>
                <a:cubicBezTo>
                  <a:pt x="5710" y="4173"/>
                  <a:pt x="6446" y="3407"/>
                  <a:pt x="6446" y="2473"/>
                </a:cubicBezTo>
                <a:cubicBezTo>
                  <a:pt x="6446" y="1511"/>
                  <a:pt x="5662" y="727"/>
                  <a:pt x="4700" y="727"/>
                </a:cubicBezTo>
                <a:cubicBezTo>
                  <a:pt x="3739" y="727"/>
                  <a:pt x="2955" y="1511"/>
                  <a:pt x="2955" y="2473"/>
                </a:cubicBezTo>
                <a:cubicBezTo>
                  <a:pt x="2953" y="3407"/>
                  <a:pt x="3691" y="4173"/>
                  <a:pt x="4614" y="4217"/>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64;p76">
            <a:extLst>
              <a:ext uri="{FF2B5EF4-FFF2-40B4-BE49-F238E27FC236}">
                <a16:creationId xmlns:a16="http://schemas.microsoft.com/office/drawing/2014/main" id="{B5FB38E9-DE20-CDE9-D7F7-E8F4BBE23831}"/>
              </a:ext>
            </a:extLst>
          </p:cNvPr>
          <p:cNvSpPr/>
          <p:nvPr/>
        </p:nvSpPr>
        <p:spPr>
          <a:xfrm>
            <a:off x="5436563" y="2908479"/>
            <a:ext cx="265032" cy="229761"/>
          </a:xfrm>
          <a:custGeom>
            <a:avLst/>
            <a:gdLst/>
            <a:ahLst/>
            <a:cxnLst/>
            <a:rect l="l" t="t" r="r" b="b"/>
            <a:pathLst>
              <a:path w="9310" h="8071" extrusionOk="0">
                <a:moveTo>
                  <a:pt x="7855" y="1"/>
                </a:moveTo>
                <a:lnTo>
                  <a:pt x="1455" y="1"/>
                </a:lnTo>
                <a:cubicBezTo>
                  <a:pt x="654" y="1"/>
                  <a:pt x="0" y="654"/>
                  <a:pt x="0" y="1455"/>
                </a:cubicBezTo>
                <a:lnTo>
                  <a:pt x="0" y="5655"/>
                </a:lnTo>
                <a:cubicBezTo>
                  <a:pt x="0" y="6458"/>
                  <a:pt x="654" y="7109"/>
                  <a:pt x="1455" y="7109"/>
                </a:cubicBezTo>
                <a:lnTo>
                  <a:pt x="4347" y="7109"/>
                </a:lnTo>
                <a:cubicBezTo>
                  <a:pt x="4546" y="7109"/>
                  <a:pt x="4710" y="6946"/>
                  <a:pt x="4710" y="6746"/>
                </a:cubicBezTo>
                <a:cubicBezTo>
                  <a:pt x="4710" y="6546"/>
                  <a:pt x="4546" y="6382"/>
                  <a:pt x="4347" y="6382"/>
                </a:cubicBezTo>
                <a:lnTo>
                  <a:pt x="1455" y="6382"/>
                </a:lnTo>
                <a:cubicBezTo>
                  <a:pt x="1054" y="6382"/>
                  <a:pt x="728" y="6058"/>
                  <a:pt x="728" y="5655"/>
                </a:cubicBezTo>
                <a:lnTo>
                  <a:pt x="728" y="1531"/>
                </a:lnTo>
                <a:lnTo>
                  <a:pt x="3889" y="3495"/>
                </a:lnTo>
                <a:cubicBezTo>
                  <a:pt x="4124" y="3643"/>
                  <a:pt x="4390" y="3717"/>
                  <a:pt x="4655" y="3717"/>
                </a:cubicBezTo>
                <a:cubicBezTo>
                  <a:pt x="4921" y="3717"/>
                  <a:pt x="5186" y="3643"/>
                  <a:pt x="5423" y="3495"/>
                </a:cubicBezTo>
                <a:lnTo>
                  <a:pt x="8583" y="1531"/>
                </a:lnTo>
                <a:lnTo>
                  <a:pt x="8583" y="3109"/>
                </a:lnTo>
                <a:cubicBezTo>
                  <a:pt x="8583" y="3310"/>
                  <a:pt x="8747" y="3473"/>
                  <a:pt x="8946" y="3473"/>
                </a:cubicBezTo>
                <a:cubicBezTo>
                  <a:pt x="9147" y="3473"/>
                  <a:pt x="9310" y="3310"/>
                  <a:pt x="9310" y="3109"/>
                </a:cubicBezTo>
                <a:lnTo>
                  <a:pt x="9310" y="1455"/>
                </a:lnTo>
                <a:cubicBezTo>
                  <a:pt x="9310" y="651"/>
                  <a:pt x="8660" y="1"/>
                  <a:pt x="7855" y="1"/>
                </a:cubicBezTo>
                <a:close/>
                <a:moveTo>
                  <a:pt x="5041" y="2878"/>
                </a:moveTo>
                <a:cubicBezTo>
                  <a:pt x="4805" y="3026"/>
                  <a:pt x="4510" y="3026"/>
                  <a:pt x="4274" y="2878"/>
                </a:cubicBezTo>
                <a:lnTo>
                  <a:pt x="1033" y="865"/>
                </a:lnTo>
                <a:cubicBezTo>
                  <a:pt x="1154" y="779"/>
                  <a:pt x="1299" y="728"/>
                  <a:pt x="1458" y="728"/>
                </a:cubicBezTo>
                <a:lnTo>
                  <a:pt x="7858" y="728"/>
                </a:lnTo>
                <a:cubicBezTo>
                  <a:pt x="8015" y="728"/>
                  <a:pt x="8161" y="779"/>
                  <a:pt x="8282" y="865"/>
                </a:cubicBezTo>
                <a:close/>
                <a:moveTo>
                  <a:pt x="8510" y="4987"/>
                </a:moveTo>
                <a:lnTo>
                  <a:pt x="8510" y="4689"/>
                </a:lnTo>
                <a:cubicBezTo>
                  <a:pt x="8510" y="4098"/>
                  <a:pt x="8021" y="3617"/>
                  <a:pt x="7419" y="3617"/>
                </a:cubicBezTo>
                <a:cubicBezTo>
                  <a:pt x="6818" y="3617"/>
                  <a:pt x="6328" y="4098"/>
                  <a:pt x="6328" y="4689"/>
                </a:cubicBezTo>
                <a:lnTo>
                  <a:pt x="6328" y="4987"/>
                </a:lnTo>
                <a:cubicBezTo>
                  <a:pt x="5880" y="5042"/>
                  <a:pt x="5528" y="5426"/>
                  <a:pt x="5528" y="5889"/>
                </a:cubicBezTo>
                <a:lnTo>
                  <a:pt x="5528" y="7707"/>
                </a:lnTo>
                <a:cubicBezTo>
                  <a:pt x="5528" y="7908"/>
                  <a:pt x="5692" y="8071"/>
                  <a:pt x="5892" y="8071"/>
                </a:cubicBezTo>
                <a:lnTo>
                  <a:pt x="8946" y="8071"/>
                </a:lnTo>
                <a:cubicBezTo>
                  <a:pt x="9147" y="8071"/>
                  <a:pt x="9310" y="7908"/>
                  <a:pt x="9310" y="7707"/>
                </a:cubicBezTo>
                <a:lnTo>
                  <a:pt x="9310" y="5889"/>
                </a:lnTo>
                <a:cubicBezTo>
                  <a:pt x="9310" y="5426"/>
                  <a:pt x="8961" y="5042"/>
                  <a:pt x="8510" y="4987"/>
                </a:cubicBezTo>
                <a:close/>
                <a:moveTo>
                  <a:pt x="7419" y="4346"/>
                </a:moveTo>
                <a:cubicBezTo>
                  <a:pt x="7620" y="4346"/>
                  <a:pt x="7783" y="4501"/>
                  <a:pt x="7783" y="4692"/>
                </a:cubicBezTo>
                <a:lnTo>
                  <a:pt x="7783" y="4983"/>
                </a:lnTo>
                <a:lnTo>
                  <a:pt x="7055" y="4983"/>
                </a:lnTo>
                <a:lnTo>
                  <a:pt x="7055" y="4692"/>
                </a:lnTo>
                <a:cubicBezTo>
                  <a:pt x="7055" y="4501"/>
                  <a:pt x="7220" y="4346"/>
                  <a:pt x="7419" y="4346"/>
                </a:cubicBezTo>
                <a:close/>
                <a:moveTo>
                  <a:pt x="8583" y="7346"/>
                </a:moveTo>
                <a:lnTo>
                  <a:pt x="6255" y="7346"/>
                </a:lnTo>
                <a:lnTo>
                  <a:pt x="6255" y="5892"/>
                </a:lnTo>
                <a:cubicBezTo>
                  <a:pt x="6255" y="5791"/>
                  <a:pt x="6338" y="5710"/>
                  <a:pt x="6437" y="5710"/>
                </a:cubicBezTo>
                <a:lnTo>
                  <a:pt x="8401" y="5710"/>
                </a:lnTo>
                <a:cubicBezTo>
                  <a:pt x="8501" y="5710"/>
                  <a:pt x="8583" y="5791"/>
                  <a:pt x="8583" y="589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0"/>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r>
              <a:rPr lang="en-US">
                <a:solidFill>
                  <a:schemeClr val="accent4"/>
                </a:solidFill>
              </a:rPr>
              <a:t>SALIENT</a:t>
            </a:r>
            <a:r>
              <a:rPr lang="en-US"/>
              <a:t> FEATURES</a:t>
            </a:r>
            <a:endParaRPr lang="en" b="0"/>
          </a:p>
          <a:p>
            <a:pPr marL="0" lvl="0" indent="0" algn="ctr">
              <a:spcBef>
                <a:spcPts val="0"/>
              </a:spcBef>
              <a:spcAft>
                <a:spcPts val="0"/>
              </a:spcAft>
              <a:buNone/>
            </a:pPr>
            <a:endParaRPr lang="en">
              <a:solidFill>
                <a:schemeClr val="accent4"/>
              </a:solidFill>
            </a:endParaRPr>
          </a:p>
        </p:txBody>
      </p:sp>
      <p:sp>
        <p:nvSpPr>
          <p:cNvPr id="1390" name="Google Shape;1390;p50"/>
          <p:cNvSpPr/>
          <p:nvPr/>
        </p:nvSpPr>
        <p:spPr>
          <a:xfrm>
            <a:off x="2175128" y="1432459"/>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0"/>
          <p:cNvSpPr/>
          <p:nvPr/>
        </p:nvSpPr>
        <p:spPr>
          <a:xfrm>
            <a:off x="4232528" y="1432459"/>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0"/>
          <p:cNvSpPr/>
          <p:nvPr/>
        </p:nvSpPr>
        <p:spPr>
          <a:xfrm>
            <a:off x="6289928" y="1432459"/>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2" name="Google Shape;1402;p50"/>
          <p:cNvCxnSpPr>
            <a:cxnSpLocks/>
          </p:cNvCxnSpPr>
          <p:nvPr/>
        </p:nvCxnSpPr>
        <p:spPr>
          <a:xfrm>
            <a:off x="2583428" y="2249059"/>
            <a:ext cx="0" cy="810000"/>
          </a:xfrm>
          <a:prstGeom prst="straightConnector1">
            <a:avLst/>
          </a:prstGeom>
          <a:noFill/>
          <a:ln w="9525" cap="flat" cmpd="sng">
            <a:solidFill>
              <a:schemeClr val="accent4"/>
            </a:solidFill>
            <a:prstDash val="solid"/>
            <a:round/>
            <a:headEnd type="none" w="med" len="med"/>
            <a:tailEnd type="none" w="med" len="med"/>
          </a:ln>
        </p:spPr>
      </p:cxnSp>
      <p:cxnSp>
        <p:nvCxnSpPr>
          <p:cNvPr id="1403" name="Google Shape;1403;p50"/>
          <p:cNvCxnSpPr>
            <a:cxnSpLocks/>
          </p:cNvCxnSpPr>
          <p:nvPr/>
        </p:nvCxnSpPr>
        <p:spPr>
          <a:xfrm>
            <a:off x="4640828" y="2249059"/>
            <a:ext cx="0" cy="810000"/>
          </a:xfrm>
          <a:prstGeom prst="straightConnector1">
            <a:avLst/>
          </a:prstGeom>
          <a:noFill/>
          <a:ln w="9525" cap="flat" cmpd="sng">
            <a:solidFill>
              <a:schemeClr val="accent4"/>
            </a:solidFill>
            <a:prstDash val="solid"/>
            <a:round/>
            <a:headEnd type="none" w="med" len="med"/>
            <a:tailEnd type="none" w="med" len="med"/>
          </a:ln>
        </p:spPr>
      </p:cxnSp>
      <p:cxnSp>
        <p:nvCxnSpPr>
          <p:cNvPr id="1404" name="Google Shape;1404;p50"/>
          <p:cNvCxnSpPr>
            <a:cxnSpLocks/>
          </p:cNvCxnSpPr>
          <p:nvPr/>
        </p:nvCxnSpPr>
        <p:spPr>
          <a:xfrm>
            <a:off x="6698228" y="2249059"/>
            <a:ext cx="18600" cy="810000"/>
          </a:xfrm>
          <a:prstGeom prst="straightConnector1">
            <a:avLst/>
          </a:prstGeom>
          <a:noFill/>
          <a:ln w="9525" cap="flat" cmpd="sng">
            <a:solidFill>
              <a:schemeClr val="accent4"/>
            </a:solidFill>
            <a:prstDash val="solid"/>
            <a:round/>
            <a:headEnd type="none" w="med" len="med"/>
            <a:tailEnd type="none" w="med" len="med"/>
          </a:ln>
        </p:spPr>
      </p:cxnSp>
      <p:cxnSp>
        <p:nvCxnSpPr>
          <p:cNvPr id="1406" name="Google Shape;1406;p50"/>
          <p:cNvCxnSpPr>
            <a:cxnSpLocks/>
          </p:cNvCxnSpPr>
          <p:nvPr/>
        </p:nvCxnSpPr>
        <p:spPr>
          <a:xfrm>
            <a:off x="2991728" y="1840759"/>
            <a:ext cx="1240800" cy="0"/>
          </a:xfrm>
          <a:prstGeom prst="straightConnector1">
            <a:avLst/>
          </a:prstGeom>
          <a:noFill/>
          <a:ln w="9525" cap="flat" cmpd="sng">
            <a:solidFill>
              <a:schemeClr val="accent4"/>
            </a:solidFill>
            <a:prstDash val="solid"/>
            <a:round/>
            <a:headEnd type="none" w="med" len="med"/>
            <a:tailEnd type="none" w="med" len="med"/>
          </a:ln>
        </p:spPr>
      </p:cxnSp>
      <p:cxnSp>
        <p:nvCxnSpPr>
          <p:cNvPr id="1408" name="Google Shape;1408;p50"/>
          <p:cNvCxnSpPr>
            <a:cxnSpLocks/>
          </p:cNvCxnSpPr>
          <p:nvPr/>
        </p:nvCxnSpPr>
        <p:spPr>
          <a:xfrm>
            <a:off x="5852402" y="4164279"/>
            <a:ext cx="492246" cy="233795"/>
          </a:xfrm>
          <a:prstGeom prst="straightConnector1">
            <a:avLst/>
          </a:prstGeom>
          <a:noFill/>
          <a:ln w="9525" cap="flat" cmpd="sng">
            <a:solidFill>
              <a:schemeClr val="accent4"/>
            </a:solidFill>
            <a:prstDash val="solid"/>
            <a:round/>
            <a:headEnd type="none" w="med" len="med"/>
            <a:tailEnd type="none" w="med" len="med"/>
          </a:ln>
        </p:spPr>
      </p:cxnSp>
      <p:cxnSp>
        <p:nvCxnSpPr>
          <p:cNvPr id="1409" name="Google Shape;1409;p50"/>
          <p:cNvCxnSpPr>
            <a:cxnSpLocks/>
          </p:cNvCxnSpPr>
          <p:nvPr/>
        </p:nvCxnSpPr>
        <p:spPr>
          <a:xfrm>
            <a:off x="5049128" y="1840759"/>
            <a:ext cx="1240800" cy="0"/>
          </a:xfrm>
          <a:prstGeom prst="straightConnector1">
            <a:avLst/>
          </a:prstGeom>
          <a:noFill/>
          <a:ln w="9525" cap="flat" cmpd="sng">
            <a:solidFill>
              <a:schemeClr val="accent4"/>
            </a:solidFill>
            <a:prstDash val="solid"/>
            <a:round/>
            <a:headEnd type="none" w="med" len="med"/>
            <a:tailEnd type="none" w="med" len="med"/>
          </a:ln>
        </p:spPr>
      </p:cxnSp>
      <p:cxnSp>
        <p:nvCxnSpPr>
          <p:cNvPr id="1411" name="Google Shape;1411;p50"/>
          <p:cNvCxnSpPr>
            <a:cxnSpLocks/>
          </p:cNvCxnSpPr>
          <p:nvPr/>
        </p:nvCxnSpPr>
        <p:spPr>
          <a:xfrm flipV="1">
            <a:off x="6719013" y="3805959"/>
            <a:ext cx="442" cy="246783"/>
          </a:xfrm>
          <a:prstGeom prst="straightConnector1">
            <a:avLst/>
          </a:prstGeom>
          <a:noFill/>
          <a:ln w="9525" cap="flat" cmpd="sng">
            <a:solidFill>
              <a:schemeClr val="accent4"/>
            </a:solidFill>
            <a:prstDash val="solid"/>
            <a:round/>
            <a:headEnd type="none" w="med" len="med"/>
            <a:tailEnd type="none" w="med" len="med"/>
          </a:ln>
        </p:spPr>
      </p:cxnSp>
      <p:sp>
        <p:nvSpPr>
          <p:cNvPr id="1414" name="Google Shape;1414;p50"/>
          <p:cNvSpPr/>
          <p:nvPr/>
        </p:nvSpPr>
        <p:spPr>
          <a:xfrm>
            <a:off x="2420795" y="1678143"/>
            <a:ext cx="325303" cy="325268"/>
          </a:xfrm>
          <a:custGeom>
            <a:avLst/>
            <a:gdLst/>
            <a:ahLst/>
            <a:cxnLst/>
            <a:rect l="l" t="t" r="r" b="b"/>
            <a:pathLst>
              <a:path w="9311" h="9310" extrusionOk="0">
                <a:moveTo>
                  <a:pt x="2146" y="1800"/>
                </a:moveTo>
                <a:cubicBezTo>
                  <a:pt x="2146" y="2001"/>
                  <a:pt x="1982" y="2163"/>
                  <a:pt x="1783" y="2163"/>
                </a:cubicBezTo>
                <a:cubicBezTo>
                  <a:pt x="1582" y="2163"/>
                  <a:pt x="1419" y="2001"/>
                  <a:pt x="1419" y="1800"/>
                </a:cubicBezTo>
                <a:cubicBezTo>
                  <a:pt x="1419" y="1601"/>
                  <a:pt x="1582" y="1436"/>
                  <a:pt x="1783" y="1436"/>
                </a:cubicBezTo>
                <a:cubicBezTo>
                  <a:pt x="1982" y="1436"/>
                  <a:pt x="2146" y="1599"/>
                  <a:pt x="2146" y="1800"/>
                </a:cubicBezTo>
                <a:close/>
                <a:moveTo>
                  <a:pt x="4874" y="8946"/>
                </a:moveTo>
                <a:cubicBezTo>
                  <a:pt x="4874" y="9146"/>
                  <a:pt x="4709" y="9310"/>
                  <a:pt x="4510" y="9310"/>
                </a:cubicBezTo>
                <a:lnTo>
                  <a:pt x="1455" y="9310"/>
                </a:lnTo>
                <a:cubicBezTo>
                  <a:pt x="653" y="9310"/>
                  <a:pt x="1" y="8657"/>
                  <a:pt x="1" y="7855"/>
                </a:cubicBezTo>
                <a:lnTo>
                  <a:pt x="1" y="7182"/>
                </a:lnTo>
                <a:cubicBezTo>
                  <a:pt x="1" y="6748"/>
                  <a:pt x="191" y="6359"/>
                  <a:pt x="495" y="6091"/>
                </a:cubicBezTo>
                <a:cubicBezTo>
                  <a:pt x="193" y="5825"/>
                  <a:pt x="1" y="5435"/>
                  <a:pt x="1" y="5000"/>
                </a:cubicBezTo>
                <a:lnTo>
                  <a:pt x="1" y="4309"/>
                </a:lnTo>
                <a:cubicBezTo>
                  <a:pt x="1" y="3876"/>
                  <a:pt x="191" y="3486"/>
                  <a:pt x="495" y="3218"/>
                </a:cubicBezTo>
                <a:cubicBezTo>
                  <a:pt x="193" y="2952"/>
                  <a:pt x="1" y="2562"/>
                  <a:pt x="1" y="2127"/>
                </a:cubicBezTo>
                <a:lnTo>
                  <a:pt x="1" y="1455"/>
                </a:lnTo>
                <a:cubicBezTo>
                  <a:pt x="1" y="654"/>
                  <a:pt x="653" y="0"/>
                  <a:pt x="1455" y="0"/>
                </a:cubicBezTo>
                <a:lnTo>
                  <a:pt x="7128" y="0"/>
                </a:lnTo>
                <a:cubicBezTo>
                  <a:pt x="7930" y="0"/>
                  <a:pt x="8583" y="654"/>
                  <a:pt x="8583" y="1455"/>
                </a:cubicBezTo>
                <a:lnTo>
                  <a:pt x="8583" y="2491"/>
                </a:lnTo>
                <a:cubicBezTo>
                  <a:pt x="8583" y="2824"/>
                  <a:pt x="8433" y="3122"/>
                  <a:pt x="8196" y="3323"/>
                </a:cubicBezTo>
                <a:cubicBezTo>
                  <a:pt x="8280" y="3413"/>
                  <a:pt x="8355" y="3516"/>
                  <a:pt x="8414" y="3630"/>
                </a:cubicBezTo>
                <a:cubicBezTo>
                  <a:pt x="8510" y="3807"/>
                  <a:pt x="8440" y="4028"/>
                  <a:pt x="8264" y="4120"/>
                </a:cubicBezTo>
                <a:cubicBezTo>
                  <a:pt x="8086" y="4214"/>
                  <a:pt x="7866" y="4146"/>
                  <a:pt x="7773" y="3969"/>
                </a:cubicBezTo>
                <a:cubicBezTo>
                  <a:pt x="7646" y="3730"/>
                  <a:pt x="7400" y="3582"/>
                  <a:pt x="7130" y="3582"/>
                </a:cubicBezTo>
                <a:lnTo>
                  <a:pt x="3511" y="3582"/>
                </a:lnTo>
                <a:lnTo>
                  <a:pt x="3511" y="4818"/>
                </a:lnTo>
                <a:cubicBezTo>
                  <a:pt x="3511" y="5019"/>
                  <a:pt x="3348" y="5182"/>
                  <a:pt x="3147" y="5182"/>
                </a:cubicBezTo>
                <a:cubicBezTo>
                  <a:pt x="2948" y="5182"/>
                  <a:pt x="2784" y="5019"/>
                  <a:pt x="2784" y="4818"/>
                </a:cubicBezTo>
                <a:lnTo>
                  <a:pt x="2784" y="3582"/>
                </a:lnTo>
                <a:lnTo>
                  <a:pt x="1457" y="3582"/>
                </a:lnTo>
                <a:cubicBezTo>
                  <a:pt x="1055" y="3582"/>
                  <a:pt x="730" y="3908"/>
                  <a:pt x="730" y="4309"/>
                </a:cubicBezTo>
                <a:lnTo>
                  <a:pt x="730" y="5000"/>
                </a:lnTo>
                <a:cubicBezTo>
                  <a:pt x="730" y="5401"/>
                  <a:pt x="1055" y="5727"/>
                  <a:pt x="1457" y="5727"/>
                </a:cubicBezTo>
                <a:lnTo>
                  <a:pt x="2330" y="5727"/>
                </a:lnTo>
                <a:lnTo>
                  <a:pt x="3857" y="5727"/>
                </a:lnTo>
                <a:cubicBezTo>
                  <a:pt x="4056" y="5727"/>
                  <a:pt x="4221" y="5892"/>
                  <a:pt x="4221" y="6091"/>
                </a:cubicBezTo>
                <a:cubicBezTo>
                  <a:pt x="4221" y="6292"/>
                  <a:pt x="4056" y="6455"/>
                  <a:pt x="3857" y="6455"/>
                </a:cubicBezTo>
                <a:lnTo>
                  <a:pt x="3511" y="6455"/>
                </a:lnTo>
                <a:lnTo>
                  <a:pt x="3511" y="7673"/>
                </a:lnTo>
                <a:cubicBezTo>
                  <a:pt x="3511" y="7873"/>
                  <a:pt x="3348" y="8037"/>
                  <a:pt x="3147" y="8037"/>
                </a:cubicBezTo>
                <a:cubicBezTo>
                  <a:pt x="2948" y="8037"/>
                  <a:pt x="2784" y="7873"/>
                  <a:pt x="2784" y="7673"/>
                </a:cubicBezTo>
                <a:lnTo>
                  <a:pt x="2784" y="6455"/>
                </a:lnTo>
                <a:lnTo>
                  <a:pt x="2330" y="6455"/>
                </a:lnTo>
                <a:lnTo>
                  <a:pt x="1457" y="6455"/>
                </a:lnTo>
                <a:cubicBezTo>
                  <a:pt x="1055" y="6455"/>
                  <a:pt x="730" y="6780"/>
                  <a:pt x="730" y="7182"/>
                </a:cubicBezTo>
                <a:lnTo>
                  <a:pt x="730" y="7855"/>
                </a:lnTo>
                <a:cubicBezTo>
                  <a:pt x="730" y="8257"/>
                  <a:pt x="1055" y="8583"/>
                  <a:pt x="1457" y="8583"/>
                </a:cubicBezTo>
                <a:lnTo>
                  <a:pt x="4512" y="8583"/>
                </a:lnTo>
                <a:cubicBezTo>
                  <a:pt x="4711" y="8583"/>
                  <a:pt x="4874" y="8744"/>
                  <a:pt x="4874" y="8946"/>
                </a:cubicBezTo>
                <a:close/>
                <a:moveTo>
                  <a:pt x="1455" y="2854"/>
                </a:moveTo>
                <a:lnTo>
                  <a:pt x="7128" y="2854"/>
                </a:lnTo>
                <a:lnTo>
                  <a:pt x="7492" y="2854"/>
                </a:lnTo>
                <a:cubicBezTo>
                  <a:pt x="7691" y="2854"/>
                  <a:pt x="7856" y="2691"/>
                  <a:pt x="7856" y="2491"/>
                </a:cubicBezTo>
                <a:lnTo>
                  <a:pt x="7856" y="1455"/>
                </a:lnTo>
                <a:cubicBezTo>
                  <a:pt x="7856" y="1054"/>
                  <a:pt x="7530" y="728"/>
                  <a:pt x="7128" y="728"/>
                </a:cubicBezTo>
                <a:lnTo>
                  <a:pt x="3509" y="728"/>
                </a:lnTo>
                <a:lnTo>
                  <a:pt x="3509" y="1945"/>
                </a:lnTo>
                <a:cubicBezTo>
                  <a:pt x="3509" y="2146"/>
                  <a:pt x="3346" y="2309"/>
                  <a:pt x="3146" y="2309"/>
                </a:cubicBezTo>
                <a:cubicBezTo>
                  <a:pt x="2946" y="2309"/>
                  <a:pt x="2782" y="2146"/>
                  <a:pt x="2782" y="1945"/>
                </a:cubicBezTo>
                <a:lnTo>
                  <a:pt x="2782" y="728"/>
                </a:lnTo>
                <a:lnTo>
                  <a:pt x="1455" y="728"/>
                </a:lnTo>
                <a:cubicBezTo>
                  <a:pt x="1053" y="728"/>
                  <a:pt x="728" y="1054"/>
                  <a:pt x="728" y="1455"/>
                </a:cubicBezTo>
                <a:lnTo>
                  <a:pt x="728" y="2127"/>
                </a:lnTo>
                <a:cubicBezTo>
                  <a:pt x="728" y="2527"/>
                  <a:pt x="1055" y="2854"/>
                  <a:pt x="1455" y="2854"/>
                </a:cubicBezTo>
                <a:close/>
                <a:moveTo>
                  <a:pt x="1419" y="7528"/>
                </a:moveTo>
                <a:cubicBezTo>
                  <a:pt x="1419" y="7727"/>
                  <a:pt x="1582" y="7892"/>
                  <a:pt x="1783" y="7892"/>
                </a:cubicBezTo>
                <a:cubicBezTo>
                  <a:pt x="1982" y="7892"/>
                  <a:pt x="2146" y="7727"/>
                  <a:pt x="2146" y="7528"/>
                </a:cubicBezTo>
                <a:cubicBezTo>
                  <a:pt x="2146" y="7327"/>
                  <a:pt x="1982" y="7164"/>
                  <a:pt x="1783" y="7164"/>
                </a:cubicBezTo>
                <a:cubicBezTo>
                  <a:pt x="1582" y="7164"/>
                  <a:pt x="1419" y="7326"/>
                  <a:pt x="1419" y="7528"/>
                </a:cubicBezTo>
                <a:close/>
                <a:moveTo>
                  <a:pt x="1419" y="4655"/>
                </a:moveTo>
                <a:cubicBezTo>
                  <a:pt x="1419" y="4854"/>
                  <a:pt x="1582" y="5019"/>
                  <a:pt x="1783" y="5019"/>
                </a:cubicBezTo>
                <a:cubicBezTo>
                  <a:pt x="1982" y="5019"/>
                  <a:pt x="2146" y="4854"/>
                  <a:pt x="2146" y="4655"/>
                </a:cubicBezTo>
                <a:cubicBezTo>
                  <a:pt x="2146" y="4454"/>
                  <a:pt x="1982" y="4292"/>
                  <a:pt x="1783" y="4292"/>
                </a:cubicBezTo>
                <a:cubicBezTo>
                  <a:pt x="1582" y="4292"/>
                  <a:pt x="1419" y="4453"/>
                  <a:pt x="1419" y="4655"/>
                </a:cubicBezTo>
                <a:close/>
                <a:moveTo>
                  <a:pt x="9310" y="5596"/>
                </a:moveTo>
                <a:lnTo>
                  <a:pt x="9310" y="6983"/>
                </a:lnTo>
                <a:cubicBezTo>
                  <a:pt x="9310" y="7551"/>
                  <a:pt x="9085" y="8132"/>
                  <a:pt x="8694" y="8575"/>
                </a:cubicBezTo>
                <a:cubicBezTo>
                  <a:pt x="8275" y="9048"/>
                  <a:pt x="7728" y="9310"/>
                  <a:pt x="7152" y="9310"/>
                </a:cubicBezTo>
                <a:lnTo>
                  <a:pt x="7102" y="9310"/>
                </a:lnTo>
                <a:cubicBezTo>
                  <a:pt x="6526" y="9310"/>
                  <a:pt x="5979" y="9050"/>
                  <a:pt x="5560" y="8575"/>
                </a:cubicBezTo>
                <a:cubicBezTo>
                  <a:pt x="5168" y="8132"/>
                  <a:pt x="4944" y="7551"/>
                  <a:pt x="4944" y="6983"/>
                </a:cubicBezTo>
                <a:lnTo>
                  <a:pt x="4944" y="5596"/>
                </a:lnTo>
                <a:cubicBezTo>
                  <a:pt x="4944" y="5452"/>
                  <a:pt x="5028" y="5324"/>
                  <a:pt x="5159" y="5263"/>
                </a:cubicBezTo>
                <a:lnTo>
                  <a:pt x="6947" y="4466"/>
                </a:lnTo>
                <a:cubicBezTo>
                  <a:pt x="7005" y="4438"/>
                  <a:pt x="7067" y="4430"/>
                  <a:pt x="7128" y="4434"/>
                </a:cubicBezTo>
                <a:cubicBezTo>
                  <a:pt x="7188" y="4430"/>
                  <a:pt x="7249" y="4438"/>
                  <a:pt x="7310" y="4466"/>
                </a:cubicBezTo>
                <a:lnTo>
                  <a:pt x="9097" y="5263"/>
                </a:lnTo>
                <a:cubicBezTo>
                  <a:pt x="9226" y="5324"/>
                  <a:pt x="9310" y="5454"/>
                  <a:pt x="9310" y="5596"/>
                </a:cubicBezTo>
                <a:close/>
                <a:moveTo>
                  <a:pt x="8583" y="5833"/>
                </a:moveTo>
                <a:lnTo>
                  <a:pt x="7126" y="5182"/>
                </a:lnTo>
                <a:lnTo>
                  <a:pt x="5669" y="5833"/>
                </a:lnTo>
                <a:lnTo>
                  <a:pt x="5669" y="6983"/>
                </a:lnTo>
                <a:cubicBezTo>
                  <a:pt x="5669" y="7736"/>
                  <a:pt x="6282" y="8583"/>
                  <a:pt x="7101" y="8583"/>
                </a:cubicBezTo>
                <a:lnTo>
                  <a:pt x="7150" y="8583"/>
                </a:lnTo>
                <a:cubicBezTo>
                  <a:pt x="7969" y="8583"/>
                  <a:pt x="8580" y="7739"/>
                  <a:pt x="8580" y="6983"/>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a:off x="6535577" y="1678139"/>
            <a:ext cx="325338" cy="325268"/>
          </a:xfrm>
          <a:custGeom>
            <a:avLst/>
            <a:gdLst/>
            <a:ahLst/>
            <a:cxnLst/>
            <a:rect l="l" t="t" r="r" b="b"/>
            <a:pathLst>
              <a:path w="9312" h="9310" extrusionOk="0">
                <a:moveTo>
                  <a:pt x="8219" y="727"/>
                </a:moveTo>
                <a:lnTo>
                  <a:pt x="3867" y="727"/>
                </a:lnTo>
                <a:cubicBezTo>
                  <a:pt x="3716" y="304"/>
                  <a:pt x="3313" y="0"/>
                  <a:pt x="2837" y="0"/>
                </a:cubicBezTo>
                <a:cubicBezTo>
                  <a:pt x="2363" y="0"/>
                  <a:pt x="1960" y="304"/>
                  <a:pt x="1809" y="727"/>
                </a:cubicBezTo>
                <a:lnTo>
                  <a:pt x="1092" y="727"/>
                </a:lnTo>
                <a:cubicBezTo>
                  <a:pt x="491" y="727"/>
                  <a:pt x="1" y="1216"/>
                  <a:pt x="1" y="1818"/>
                </a:cubicBezTo>
                <a:lnTo>
                  <a:pt x="1" y="7855"/>
                </a:lnTo>
                <a:cubicBezTo>
                  <a:pt x="1" y="8656"/>
                  <a:pt x="654" y="9310"/>
                  <a:pt x="1456" y="9310"/>
                </a:cubicBezTo>
                <a:lnTo>
                  <a:pt x="7856" y="9310"/>
                </a:lnTo>
                <a:cubicBezTo>
                  <a:pt x="8659" y="9310"/>
                  <a:pt x="9310" y="8656"/>
                  <a:pt x="9310" y="7855"/>
                </a:cubicBezTo>
                <a:cubicBezTo>
                  <a:pt x="9310" y="7654"/>
                  <a:pt x="9148" y="7491"/>
                  <a:pt x="8947" y="7491"/>
                </a:cubicBezTo>
                <a:cubicBezTo>
                  <a:pt x="8747" y="7491"/>
                  <a:pt x="8583" y="7654"/>
                  <a:pt x="8583" y="7855"/>
                </a:cubicBezTo>
                <a:cubicBezTo>
                  <a:pt x="8583" y="8256"/>
                  <a:pt x="8259" y="8582"/>
                  <a:pt x="7856" y="8582"/>
                </a:cubicBezTo>
                <a:lnTo>
                  <a:pt x="1456" y="8582"/>
                </a:lnTo>
                <a:cubicBezTo>
                  <a:pt x="1054" y="8582"/>
                  <a:pt x="728" y="8256"/>
                  <a:pt x="728" y="7855"/>
                </a:cubicBezTo>
                <a:lnTo>
                  <a:pt x="728" y="2927"/>
                </a:lnTo>
                <a:lnTo>
                  <a:pt x="1237" y="2927"/>
                </a:lnTo>
                <a:cubicBezTo>
                  <a:pt x="1438" y="2927"/>
                  <a:pt x="1601" y="2764"/>
                  <a:pt x="1601" y="2563"/>
                </a:cubicBezTo>
                <a:cubicBezTo>
                  <a:pt x="1601" y="2364"/>
                  <a:pt x="1438" y="2199"/>
                  <a:pt x="1237" y="2199"/>
                </a:cubicBezTo>
                <a:lnTo>
                  <a:pt x="728" y="2199"/>
                </a:lnTo>
                <a:lnTo>
                  <a:pt x="728" y="1818"/>
                </a:lnTo>
                <a:cubicBezTo>
                  <a:pt x="728" y="1618"/>
                  <a:pt x="893" y="1455"/>
                  <a:pt x="1092" y="1455"/>
                </a:cubicBezTo>
                <a:lnTo>
                  <a:pt x="1819" y="1455"/>
                </a:lnTo>
                <a:cubicBezTo>
                  <a:pt x="1877" y="1620"/>
                  <a:pt x="1979" y="1842"/>
                  <a:pt x="2160" y="2151"/>
                </a:cubicBezTo>
                <a:cubicBezTo>
                  <a:pt x="2282" y="2362"/>
                  <a:pt x="2404" y="2549"/>
                  <a:pt x="2474" y="2656"/>
                </a:cubicBezTo>
                <a:lnTo>
                  <a:pt x="2474" y="6028"/>
                </a:lnTo>
                <a:cubicBezTo>
                  <a:pt x="2474" y="7065"/>
                  <a:pt x="3317" y="7909"/>
                  <a:pt x="4356" y="7909"/>
                </a:cubicBezTo>
                <a:cubicBezTo>
                  <a:pt x="5395" y="7909"/>
                  <a:pt x="6238" y="7065"/>
                  <a:pt x="6238" y="6028"/>
                </a:cubicBezTo>
                <a:cubicBezTo>
                  <a:pt x="6238" y="5440"/>
                  <a:pt x="5918" y="4802"/>
                  <a:pt x="5358" y="4278"/>
                </a:cubicBezTo>
                <a:cubicBezTo>
                  <a:pt x="5252" y="4178"/>
                  <a:pt x="5098" y="4153"/>
                  <a:pt x="4966" y="4210"/>
                </a:cubicBezTo>
                <a:cubicBezTo>
                  <a:pt x="4833" y="4268"/>
                  <a:pt x="4747" y="4399"/>
                  <a:pt x="4747" y="4544"/>
                </a:cubicBezTo>
                <a:lnTo>
                  <a:pt x="4747" y="5509"/>
                </a:lnTo>
                <a:cubicBezTo>
                  <a:pt x="4747" y="5709"/>
                  <a:pt x="4909" y="5872"/>
                  <a:pt x="5110" y="5872"/>
                </a:cubicBezTo>
                <a:cubicBezTo>
                  <a:pt x="5258" y="5872"/>
                  <a:pt x="5387" y="5782"/>
                  <a:pt x="5444" y="5653"/>
                </a:cubicBezTo>
                <a:cubicBezTo>
                  <a:pt x="5488" y="5781"/>
                  <a:pt x="5511" y="5907"/>
                  <a:pt x="5511" y="6028"/>
                </a:cubicBezTo>
                <a:cubicBezTo>
                  <a:pt x="5511" y="6664"/>
                  <a:pt x="4993" y="7181"/>
                  <a:pt x="4356" y="7181"/>
                </a:cubicBezTo>
                <a:cubicBezTo>
                  <a:pt x="3720" y="7181"/>
                  <a:pt x="3201" y="6664"/>
                  <a:pt x="3201" y="6028"/>
                </a:cubicBezTo>
                <a:lnTo>
                  <a:pt x="3201" y="2658"/>
                </a:lnTo>
                <a:cubicBezTo>
                  <a:pt x="3274" y="2553"/>
                  <a:pt x="3395" y="2370"/>
                  <a:pt x="3517" y="2162"/>
                </a:cubicBezTo>
                <a:cubicBezTo>
                  <a:pt x="3700" y="1849"/>
                  <a:pt x="3802" y="1622"/>
                  <a:pt x="3860" y="1455"/>
                </a:cubicBezTo>
                <a:lnTo>
                  <a:pt x="5719" y="1455"/>
                </a:lnTo>
                <a:cubicBezTo>
                  <a:pt x="5680" y="1570"/>
                  <a:pt x="5658" y="1690"/>
                  <a:pt x="5658" y="1818"/>
                </a:cubicBezTo>
                <a:cubicBezTo>
                  <a:pt x="5658" y="1952"/>
                  <a:pt x="5681" y="2082"/>
                  <a:pt x="5726" y="2199"/>
                </a:cubicBezTo>
                <a:lnTo>
                  <a:pt x="4422" y="2199"/>
                </a:lnTo>
                <a:cubicBezTo>
                  <a:pt x="4221" y="2199"/>
                  <a:pt x="4058" y="2364"/>
                  <a:pt x="4058" y="2563"/>
                </a:cubicBezTo>
                <a:cubicBezTo>
                  <a:pt x="4058" y="2764"/>
                  <a:pt x="4221" y="2927"/>
                  <a:pt x="4422" y="2927"/>
                </a:cubicBezTo>
                <a:lnTo>
                  <a:pt x="8585" y="2927"/>
                </a:lnTo>
                <a:lnTo>
                  <a:pt x="8585" y="6037"/>
                </a:lnTo>
                <a:cubicBezTo>
                  <a:pt x="8585" y="6236"/>
                  <a:pt x="8749" y="6400"/>
                  <a:pt x="8948" y="6400"/>
                </a:cubicBezTo>
                <a:cubicBezTo>
                  <a:pt x="9149" y="6400"/>
                  <a:pt x="9312" y="6236"/>
                  <a:pt x="9312" y="6037"/>
                </a:cubicBezTo>
                <a:lnTo>
                  <a:pt x="9312" y="1818"/>
                </a:lnTo>
                <a:cubicBezTo>
                  <a:pt x="9310" y="1216"/>
                  <a:pt x="8822" y="727"/>
                  <a:pt x="8219" y="727"/>
                </a:cubicBezTo>
                <a:close/>
                <a:moveTo>
                  <a:pt x="8202" y="1455"/>
                </a:moveTo>
                <a:cubicBezTo>
                  <a:pt x="8401" y="1455"/>
                  <a:pt x="8566" y="1618"/>
                  <a:pt x="8566" y="1818"/>
                </a:cubicBezTo>
                <a:cubicBezTo>
                  <a:pt x="8566" y="2018"/>
                  <a:pt x="8401" y="2182"/>
                  <a:pt x="8202" y="2182"/>
                </a:cubicBezTo>
                <a:cubicBezTo>
                  <a:pt x="8001" y="2182"/>
                  <a:pt x="7838" y="2018"/>
                  <a:pt x="7838" y="1818"/>
                </a:cubicBezTo>
                <a:cubicBezTo>
                  <a:pt x="7838" y="1618"/>
                  <a:pt x="8001" y="1455"/>
                  <a:pt x="8202" y="1455"/>
                </a:cubicBezTo>
                <a:close/>
                <a:moveTo>
                  <a:pt x="2891" y="1791"/>
                </a:moveTo>
                <a:cubicBezTo>
                  <a:pt x="2874" y="1820"/>
                  <a:pt x="2858" y="1847"/>
                  <a:pt x="2842" y="1875"/>
                </a:cubicBezTo>
                <a:cubicBezTo>
                  <a:pt x="2826" y="1847"/>
                  <a:pt x="2810" y="1821"/>
                  <a:pt x="2794" y="1792"/>
                </a:cubicBezTo>
                <a:cubicBezTo>
                  <a:pt x="2483" y="1258"/>
                  <a:pt x="2475" y="1097"/>
                  <a:pt x="2475" y="1091"/>
                </a:cubicBezTo>
                <a:cubicBezTo>
                  <a:pt x="2475" y="890"/>
                  <a:pt x="2640" y="727"/>
                  <a:pt x="2839" y="727"/>
                </a:cubicBezTo>
                <a:cubicBezTo>
                  <a:pt x="3040" y="727"/>
                  <a:pt x="3203" y="890"/>
                  <a:pt x="3203" y="1091"/>
                </a:cubicBezTo>
                <a:cubicBezTo>
                  <a:pt x="3201" y="1098"/>
                  <a:pt x="3198" y="1266"/>
                  <a:pt x="2891" y="1791"/>
                </a:cubicBezTo>
                <a:close/>
                <a:moveTo>
                  <a:pt x="7111" y="1818"/>
                </a:moveTo>
                <a:cubicBezTo>
                  <a:pt x="7111" y="2018"/>
                  <a:pt x="6947" y="2182"/>
                  <a:pt x="6747" y="2182"/>
                </a:cubicBezTo>
                <a:cubicBezTo>
                  <a:pt x="6547" y="2182"/>
                  <a:pt x="6384" y="2018"/>
                  <a:pt x="6384" y="1818"/>
                </a:cubicBezTo>
                <a:cubicBezTo>
                  <a:pt x="6384" y="1618"/>
                  <a:pt x="6547" y="1455"/>
                  <a:pt x="6747" y="1455"/>
                </a:cubicBezTo>
                <a:cubicBezTo>
                  <a:pt x="6947" y="1455"/>
                  <a:pt x="7111" y="1618"/>
                  <a:pt x="7111" y="1818"/>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347;p48">
            <a:extLst>
              <a:ext uri="{FF2B5EF4-FFF2-40B4-BE49-F238E27FC236}">
                <a16:creationId xmlns:a16="http://schemas.microsoft.com/office/drawing/2014/main" id="{5A696281-4341-4000-DF7F-53CECE0B6A9F}"/>
              </a:ext>
            </a:extLst>
          </p:cNvPr>
          <p:cNvSpPr txBox="1"/>
          <p:nvPr/>
        </p:nvSpPr>
        <p:spPr>
          <a:xfrm>
            <a:off x="1707136" y="3091530"/>
            <a:ext cx="1756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1"/>
                </a:solidFill>
                <a:latin typeface="Oxanium"/>
                <a:ea typeface="Oxanium"/>
                <a:cs typeface="Oxanium"/>
                <a:sym typeface="Oxanium"/>
              </a:rPr>
              <a:t>FEATURE </a:t>
            </a:r>
            <a:r>
              <a:rPr lang="en" sz="2000" b="1">
                <a:solidFill>
                  <a:schemeClr val="accent4"/>
                </a:solidFill>
                <a:latin typeface="Oxanium"/>
                <a:ea typeface="Oxanium"/>
                <a:cs typeface="Oxanium"/>
                <a:sym typeface="Oxanium"/>
              </a:rPr>
              <a:t>05</a:t>
            </a:r>
            <a:endParaRPr sz="2000" b="1">
              <a:solidFill>
                <a:schemeClr val="accent4"/>
              </a:solidFill>
              <a:latin typeface="Oxanium"/>
              <a:ea typeface="Oxanium"/>
              <a:cs typeface="Oxanium"/>
              <a:sym typeface="Oxanium"/>
            </a:endParaRPr>
          </a:p>
        </p:txBody>
      </p:sp>
      <p:sp>
        <p:nvSpPr>
          <p:cNvPr id="5" name="Google Shape;1348;p48">
            <a:extLst>
              <a:ext uri="{FF2B5EF4-FFF2-40B4-BE49-F238E27FC236}">
                <a16:creationId xmlns:a16="http://schemas.microsoft.com/office/drawing/2014/main" id="{23F600F3-EDB0-4126-B40E-F1F3D33F2C91}"/>
              </a:ext>
            </a:extLst>
          </p:cNvPr>
          <p:cNvSpPr txBox="1"/>
          <p:nvPr/>
        </p:nvSpPr>
        <p:spPr>
          <a:xfrm>
            <a:off x="1739608" y="3488421"/>
            <a:ext cx="1756200" cy="634500"/>
          </a:xfrm>
          <a:prstGeom prst="rect">
            <a:avLst/>
          </a:prstGeom>
          <a:noFill/>
          <a:ln>
            <a:noFill/>
          </a:ln>
        </p:spPr>
        <p:txBody>
          <a:bodyPr spcFirstLastPara="1" wrap="square" lIns="91425" tIns="91425" rIns="91425" bIns="91425" anchor="t" anchorCtr="0">
            <a:noAutofit/>
          </a:bodyPr>
          <a:lstStyle/>
          <a:p>
            <a:pPr algn="ctr"/>
            <a:r>
              <a:rPr lang="en" b="1">
                <a:solidFill>
                  <a:schemeClr val="bg1"/>
                </a:solidFill>
                <a:latin typeface="Overpass"/>
                <a:ea typeface="Overpass"/>
                <a:cs typeface="Overpass"/>
              </a:rPr>
              <a:t>Duplicate </a:t>
            </a:r>
            <a:r>
              <a:rPr lang="en" b="1">
                <a:solidFill>
                  <a:schemeClr val="accent4"/>
                </a:solidFill>
                <a:latin typeface="Overpass"/>
                <a:ea typeface="Overpass"/>
                <a:cs typeface="Overpass"/>
              </a:rPr>
              <a:t>Message</a:t>
            </a:r>
          </a:p>
        </p:txBody>
      </p:sp>
      <p:sp>
        <p:nvSpPr>
          <p:cNvPr id="7" name="Google Shape;1349;p48">
            <a:extLst>
              <a:ext uri="{FF2B5EF4-FFF2-40B4-BE49-F238E27FC236}">
                <a16:creationId xmlns:a16="http://schemas.microsoft.com/office/drawing/2014/main" id="{CD1C2940-80FB-B808-5B92-A5D5ED85B299}"/>
              </a:ext>
            </a:extLst>
          </p:cNvPr>
          <p:cNvSpPr txBox="1"/>
          <p:nvPr/>
        </p:nvSpPr>
        <p:spPr>
          <a:xfrm>
            <a:off x="3767669" y="3111012"/>
            <a:ext cx="1756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1"/>
                </a:solidFill>
                <a:latin typeface="Oxanium"/>
                <a:ea typeface="Oxanium"/>
                <a:cs typeface="Oxanium"/>
                <a:sym typeface="Oxanium"/>
              </a:rPr>
              <a:t>FEATURE </a:t>
            </a:r>
            <a:r>
              <a:rPr lang="en" sz="2000" b="1">
                <a:solidFill>
                  <a:schemeClr val="accent4"/>
                </a:solidFill>
                <a:latin typeface="Oxanium"/>
                <a:ea typeface="Oxanium"/>
                <a:cs typeface="Oxanium"/>
                <a:sym typeface="Oxanium"/>
              </a:rPr>
              <a:t>06</a:t>
            </a:r>
            <a:endParaRPr sz="2000" b="1">
              <a:solidFill>
                <a:srgbClr val="F3F3F3"/>
              </a:solidFill>
              <a:latin typeface="Oxanium"/>
              <a:ea typeface="Oxanium"/>
              <a:cs typeface="Oxanium"/>
              <a:sym typeface="Oxanium"/>
            </a:endParaRPr>
          </a:p>
        </p:txBody>
      </p:sp>
      <p:sp>
        <p:nvSpPr>
          <p:cNvPr id="9" name="Google Shape;1350;p48">
            <a:extLst>
              <a:ext uri="{FF2B5EF4-FFF2-40B4-BE49-F238E27FC236}">
                <a16:creationId xmlns:a16="http://schemas.microsoft.com/office/drawing/2014/main" id="{B589055C-8B9C-61DF-5641-1063D1E45C2C}"/>
              </a:ext>
            </a:extLst>
          </p:cNvPr>
          <p:cNvSpPr txBox="1"/>
          <p:nvPr/>
        </p:nvSpPr>
        <p:spPr>
          <a:xfrm>
            <a:off x="3767669" y="3468937"/>
            <a:ext cx="1756200" cy="634500"/>
          </a:xfrm>
          <a:prstGeom prst="rect">
            <a:avLst/>
          </a:prstGeom>
          <a:noFill/>
          <a:ln>
            <a:noFill/>
          </a:ln>
        </p:spPr>
        <p:txBody>
          <a:bodyPr spcFirstLastPara="1" wrap="square" lIns="91425" tIns="91425" rIns="91425" bIns="91425" anchor="t" anchorCtr="0">
            <a:noAutofit/>
          </a:bodyPr>
          <a:lstStyle/>
          <a:p>
            <a:pPr algn="ctr"/>
            <a:r>
              <a:rPr lang="en" b="1">
                <a:solidFill>
                  <a:schemeClr val="accent4"/>
                </a:solidFill>
                <a:latin typeface="Overpass"/>
              </a:rPr>
              <a:t>Session</a:t>
            </a:r>
            <a:endParaRPr lang="en-US"/>
          </a:p>
        </p:txBody>
      </p:sp>
      <p:sp>
        <p:nvSpPr>
          <p:cNvPr id="13" name="Google Shape;1351;p48">
            <a:extLst>
              <a:ext uri="{FF2B5EF4-FFF2-40B4-BE49-F238E27FC236}">
                <a16:creationId xmlns:a16="http://schemas.microsoft.com/office/drawing/2014/main" id="{0117524C-B9F5-9FF1-EF94-8D86BF24E9AA}"/>
              </a:ext>
            </a:extLst>
          </p:cNvPr>
          <p:cNvSpPr txBox="1"/>
          <p:nvPr/>
        </p:nvSpPr>
        <p:spPr>
          <a:xfrm>
            <a:off x="5841189" y="3130496"/>
            <a:ext cx="17562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1"/>
                </a:solidFill>
                <a:latin typeface="Oxanium"/>
                <a:ea typeface="Oxanium"/>
                <a:cs typeface="Oxanium"/>
                <a:sym typeface="Oxanium"/>
              </a:rPr>
              <a:t>FEATURE </a:t>
            </a:r>
            <a:r>
              <a:rPr lang="en" sz="2000" b="1">
                <a:solidFill>
                  <a:schemeClr val="accent4"/>
                </a:solidFill>
                <a:latin typeface="Oxanium"/>
                <a:ea typeface="Oxanium"/>
                <a:cs typeface="Oxanium"/>
                <a:sym typeface="Oxanium"/>
              </a:rPr>
              <a:t>07</a:t>
            </a:r>
            <a:endParaRPr sz="2000" b="1">
              <a:solidFill>
                <a:srgbClr val="F3F3F3"/>
              </a:solidFill>
              <a:latin typeface="Oxanium"/>
              <a:ea typeface="Oxanium"/>
              <a:cs typeface="Oxanium"/>
              <a:sym typeface="Oxanium"/>
            </a:endParaRPr>
          </a:p>
        </p:txBody>
      </p:sp>
      <p:sp>
        <p:nvSpPr>
          <p:cNvPr id="15" name="Google Shape;1352;p48">
            <a:extLst>
              <a:ext uri="{FF2B5EF4-FFF2-40B4-BE49-F238E27FC236}">
                <a16:creationId xmlns:a16="http://schemas.microsoft.com/office/drawing/2014/main" id="{D9471B29-12B5-9233-3DD4-CF105459D07A}"/>
              </a:ext>
            </a:extLst>
          </p:cNvPr>
          <p:cNvSpPr txBox="1"/>
          <p:nvPr/>
        </p:nvSpPr>
        <p:spPr>
          <a:xfrm>
            <a:off x="5841189" y="3488421"/>
            <a:ext cx="1756200" cy="381222"/>
          </a:xfrm>
          <a:prstGeom prst="rect">
            <a:avLst/>
          </a:prstGeom>
          <a:noFill/>
          <a:ln>
            <a:noFill/>
          </a:ln>
        </p:spPr>
        <p:txBody>
          <a:bodyPr spcFirstLastPara="1" wrap="square" lIns="91425" tIns="91425" rIns="91425" bIns="91425" anchor="t" anchorCtr="0">
            <a:noAutofit/>
          </a:bodyPr>
          <a:lstStyle/>
          <a:p>
            <a:pPr algn="ctr"/>
            <a:r>
              <a:rPr lang="en" b="1">
                <a:solidFill>
                  <a:schemeClr val="lt1"/>
                </a:solidFill>
                <a:latin typeface="Overpass"/>
              </a:rPr>
              <a:t>Quality </a:t>
            </a:r>
            <a:r>
              <a:rPr lang="en" b="1">
                <a:solidFill>
                  <a:schemeClr val="accent4"/>
                </a:solidFill>
                <a:latin typeface="Overpass"/>
              </a:rPr>
              <a:t>of </a:t>
            </a:r>
            <a:r>
              <a:rPr lang="en" b="1">
                <a:solidFill>
                  <a:schemeClr val="lt1"/>
                </a:solidFill>
                <a:latin typeface="Overpass"/>
              </a:rPr>
              <a:t>Service</a:t>
            </a:r>
            <a:endParaRPr lang="en-US">
              <a:solidFill>
                <a:schemeClr val="lt1"/>
              </a:solidFill>
            </a:endParaRPr>
          </a:p>
        </p:txBody>
      </p:sp>
      <p:sp>
        <p:nvSpPr>
          <p:cNvPr id="2" name="Google Shape;1392;p50">
            <a:extLst>
              <a:ext uri="{FF2B5EF4-FFF2-40B4-BE49-F238E27FC236}">
                <a16:creationId xmlns:a16="http://schemas.microsoft.com/office/drawing/2014/main" id="{798B25DF-EB5D-378F-AF3F-26FFAFFAD795}"/>
              </a:ext>
            </a:extLst>
          </p:cNvPr>
          <p:cNvSpPr/>
          <p:nvPr/>
        </p:nvSpPr>
        <p:spPr>
          <a:xfrm>
            <a:off x="6439298" y="4108117"/>
            <a:ext cx="569816" cy="576311"/>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408;p50">
            <a:extLst>
              <a:ext uri="{FF2B5EF4-FFF2-40B4-BE49-F238E27FC236}">
                <a16:creationId xmlns:a16="http://schemas.microsoft.com/office/drawing/2014/main" id="{C1F5CB3E-DC07-06AD-9A21-6073E43237B4}"/>
              </a:ext>
            </a:extLst>
          </p:cNvPr>
          <p:cNvCxnSpPr>
            <a:cxnSpLocks/>
          </p:cNvCxnSpPr>
          <p:nvPr/>
        </p:nvCxnSpPr>
        <p:spPr>
          <a:xfrm flipV="1">
            <a:off x="5804963" y="4577681"/>
            <a:ext cx="544201" cy="168852"/>
          </a:xfrm>
          <a:prstGeom prst="straightConnector1">
            <a:avLst/>
          </a:prstGeom>
          <a:noFill/>
          <a:ln w="9525" cap="flat" cmpd="sng">
            <a:solidFill>
              <a:schemeClr val="accent4"/>
            </a:solidFill>
            <a:prstDash val="solid"/>
            <a:round/>
            <a:headEnd type="none" w="med" len="med"/>
            <a:tailEnd type="none" w="med" len="med"/>
          </a:ln>
        </p:spPr>
      </p:cxnSp>
      <p:cxnSp>
        <p:nvCxnSpPr>
          <p:cNvPr id="6" name="Google Shape;1408;p50">
            <a:extLst>
              <a:ext uri="{FF2B5EF4-FFF2-40B4-BE49-F238E27FC236}">
                <a16:creationId xmlns:a16="http://schemas.microsoft.com/office/drawing/2014/main" id="{52CCF03E-7D39-79B3-1DBC-EBB913E28F71}"/>
              </a:ext>
            </a:extLst>
          </p:cNvPr>
          <p:cNvCxnSpPr>
            <a:cxnSpLocks/>
          </p:cNvCxnSpPr>
          <p:nvPr/>
        </p:nvCxnSpPr>
        <p:spPr>
          <a:xfrm flipV="1">
            <a:off x="5761482" y="4476007"/>
            <a:ext cx="563682" cy="0"/>
          </a:xfrm>
          <a:prstGeom prst="straightConnector1">
            <a:avLst/>
          </a:prstGeom>
          <a:noFill/>
          <a:ln w="9525" cap="flat" cmpd="sng">
            <a:solidFill>
              <a:schemeClr val="accent4"/>
            </a:solidFill>
            <a:prstDash val="solid"/>
            <a:round/>
            <a:headEnd type="none" w="med" len="med"/>
            <a:tailEnd type="none" w="med" len="med"/>
          </a:ln>
        </p:spPr>
      </p:cxnSp>
      <p:sp>
        <p:nvSpPr>
          <p:cNvPr id="12" name="Google Shape;1352;p48">
            <a:extLst>
              <a:ext uri="{FF2B5EF4-FFF2-40B4-BE49-F238E27FC236}">
                <a16:creationId xmlns:a16="http://schemas.microsoft.com/office/drawing/2014/main" id="{9314B8C2-5112-4F63-AEEA-27B30BA1FC0E}"/>
              </a:ext>
            </a:extLst>
          </p:cNvPr>
          <p:cNvSpPr txBox="1"/>
          <p:nvPr/>
        </p:nvSpPr>
        <p:spPr>
          <a:xfrm>
            <a:off x="4847557" y="3930033"/>
            <a:ext cx="1028837" cy="407199"/>
          </a:xfrm>
          <a:prstGeom prst="rect">
            <a:avLst/>
          </a:prstGeom>
          <a:noFill/>
          <a:ln>
            <a:noFill/>
          </a:ln>
        </p:spPr>
        <p:txBody>
          <a:bodyPr spcFirstLastPara="1" wrap="square" lIns="91425" tIns="91425" rIns="91425" bIns="91425" anchor="t" anchorCtr="0">
            <a:noAutofit/>
          </a:bodyPr>
          <a:lstStyle/>
          <a:p>
            <a:pPr algn="ctr"/>
            <a:r>
              <a:rPr lang="en" b="1">
                <a:solidFill>
                  <a:schemeClr val="accent4"/>
                </a:solidFill>
                <a:latin typeface="Overpass"/>
              </a:rPr>
              <a:t>QoS </a:t>
            </a:r>
            <a:r>
              <a:rPr lang="en" b="1">
                <a:solidFill>
                  <a:schemeClr val="lt1"/>
                </a:solidFill>
                <a:latin typeface="Overpass"/>
              </a:rPr>
              <a:t>0</a:t>
            </a:r>
          </a:p>
        </p:txBody>
      </p:sp>
      <p:sp>
        <p:nvSpPr>
          <p:cNvPr id="14" name="Google Shape;1352;p48">
            <a:extLst>
              <a:ext uri="{FF2B5EF4-FFF2-40B4-BE49-F238E27FC236}">
                <a16:creationId xmlns:a16="http://schemas.microsoft.com/office/drawing/2014/main" id="{DF0812B8-B38B-EDF3-8465-80F982B7DB36}"/>
              </a:ext>
            </a:extLst>
          </p:cNvPr>
          <p:cNvSpPr txBox="1"/>
          <p:nvPr/>
        </p:nvSpPr>
        <p:spPr>
          <a:xfrm>
            <a:off x="4841064" y="4306704"/>
            <a:ext cx="1028837" cy="407199"/>
          </a:xfrm>
          <a:prstGeom prst="rect">
            <a:avLst/>
          </a:prstGeom>
          <a:noFill/>
          <a:ln>
            <a:noFill/>
          </a:ln>
        </p:spPr>
        <p:txBody>
          <a:bodyPr spcFirstLastPara="1" wrap="square" lIns="91425" tIns="91425" rIns="91425" bIns="91425" anchor="t" anchorCtr="0">
            <a:noAutofit/>
          </a:bodyPr>
          <a:lstStyle/>
          <a:p>
            <a:pPr algn="ctr"/>
            <a:r>
              <a:rPr lang="en" b="1">
                <a:solidFill>
                  <a:schemeClr val="accent4"/>
                </a:solidFill>
                <a:latin typeface="Overpass"/>
              </a:rPr>
              <a:t>QoS </a:t>
            </a:r>
            <a:r>
              <a:rPr lang="en" b="1">
                <a:solidFill>
                  <a:schemeClr val="lt1"/>
                </a:solidFill>
                <a:latin typeface="Overpass"/>
              </a:rPr>
              <a:t>1</a:t>
            </a:r>
          </a:p>
        </p:txBody>
      </p:sp>
      <p:sp>
        <p:nvSpPr>
          <p:cNvPr id="16" name="Google Shape;1352;p48">
            <a:extLst>
              <a:ext uri="{FF2B5EF4-FFF2-40B4-BE49-F238E27FC236}">
                <a16:creationId xmlns:a16="http://schemas.microsoft.com/office/drawing/2014/main" id="{00826D14-6C1F-FF28-0496-02DF52C35C14}"/>
              </a:ext>
            </a:extLst>
          </p:cNvPr>
          <p:cNvSpPr txBox="1"/>
          <p:nvPr/>
        </p:nvSpPr>
        <p:spPr>
          <a:xfrm>
            <a:off x="4841063" y="4663891"/>
            <a:ext cx="1028837" cy="407199"/>
          </a:xfrm>
          <a:prstGeom prst="rect">
            <a:avLst/>
          </a:prstGeom>
          <a:noFill/>
          <a:ln>
            <a:noFill/>
          </a:ln>
        </p:spPr>
        <p:txBody>
          <a:bodyPr spcFirstLastPara="1" wrap="square" lIns="91425" tIns="91425" rIns="91425" bIns="91425" anchor="t" anchorCtr="0">
            <a:noAutofit/>
          </a:bodyPr>
          <a:lstStyle/>
          <a:p>
            <a:pPr algn="ctr"/>
            <a:r>
              <a:rPr lang="en" b="1">
                <a:solidFill>
                  <a:schemeClr val="accent4"/>
                </a:solidFill>
                <a:latin typeface="Overpass"/>
              </a:rPr>
              <a:t>QoS </a:t>
            </a:r>
            <a:r>
              <a:rPr lang="en" b="1">
                <a:solidFill>
                  <a:schemeClr val="lt1"/>
                </a:solidFill>
                <a:latin typeface="Overpass"/>
              </a:rPr>
              <a:t>2</a:t>
            </a:r>
            <a:endParaRPr lang="en-US">
              <a:solidFill>
                <a:schemeClr val="lt1"/>
              </a:solidFill>
            </a:endParaRPr>
          </a:p>
        </p:txBody>
      </p:sp>
      <p:sp>
        <p:nvSpPr>
          <p:cNvPr id="18" name="Google Shape;2093;p77">
            <a:extLst>
              <a:ext uri="{FF2B5EF4-FFF2-40B4-BE49-F238E27FC236}">
                <a16:creationId xmlns:a16="http://schemas.microsoft.com/office/drawing/2014/main" id="{FDDADEE0-7BC4-3F7A-F36A-4F2C8C7147EE}"/>
              </a:ext>
            </a:extLst>
          </p:cNvPr>
          <p:cNvSpPr/>
          <p:nvPr/>
        </p:nvSpPr>
        <p:spPr>
          <a:xfrm>
            <a:off x="6603746" y="4255635"/>
            <a:ext cx="271933" cy="271460"/>
          </a:xfrm>
          <a:custGeom>
            <a:avLst/>
            <a:gdLst/>
            <a:ahLst/>
            <a:cxnLst/>
            <a:rect l="l" t="t" r="r" b="b"/>
            <a:pathLst>
              <a:path w="9780" h="9763" extrusionOk="0">
                <a:moveTo>
                  <a:pt x="8064" y="4881"/>
                </a:moveTo>
                <a:cubicBezTo>
                  <a:pt x="8064" y="5145"/>
                  <a:pt x="8278" y="5359"/>
                  <a:pt x="8541" y="5359"/>
                </a:cubicBezTo>
                <a:cubicBezTo>
                  <a:pt x="8751" y="5359"/>
                  <a:pt x="8922" y="5528"/>
                  <a:pt x="8922" y="5741"/>
                </a:cubicBezTo>
                <a:cubicBezTo>
                  <a:pt x="8922" y="5953"/>
                  <a:pt x="8753" y="6122"/>
                  <a:pt x="8541" y="6122"/>
                </a:cubicBezTo>
                <a:cubicBezTo>
                  <a:pt x="7991" y="6122"/>
                  <a:pt x="7524" y="5762"/>
                  <a:pt x="7363" y="5266"/>
                </a:cubicBezTo>
                <a:lnTo>
                  <a:pt x="6008" y="5266"/>
                </a:lnTo>
                <a:lnTo>
                  <a:pt x="6008" y="7739"/>
                </a:lnTo>
                <a:cubicBezTo>
                  <a:pt x="6008" y="7949"/>
                  <a:pt x="6180" y="8121"/>
                  <a:pt x="6389" y="8121"/>
                </a:cubicBezTo>
                <a:lnTo>
                  <a:pt x="7368" y="8121"/>
                </a:lnTo>
                <a:cubicBezTo>
                  <a:pt x="7534" y="7634"/>
                  <a:pt x="7997" y="7283"/>
                  <a:pt x="8541" y="7283"/>
                </a:cubicBezTo>
                <a:cubicBezTo>
                  <a:pt x="9223" y="7283"/>
                  <a:pt x="9779" y="7839"/>
                  <a:pt x="9779" y="8521"/>
                </a:cubicBezTo>
                <a:cubicBezTo>
                  <a:pt x="9779" y="8732"/>
                  <a:pt x="9610" y="8903"/>
                  <a:pt x="9397" y="8903"/>
                </a:cubicBezTo>
                <a:cubicBezTo>
                  <a:pt x="9188" y="8903"/>
                  <a:pt x="9016" y="8734"/>
                  <a:pt x="9016" y="8521"/>
                </a:cubicBezTo>
                <a:cubicBezTo>
                  <a:pt x="9016" y="8259"/>
                  <a:pt x="8802" y="8045"/>
                  <a:pt x="8539" y="8045"/>
                </a:cubicBezTo>
                <a:cubicBezTo>
                  <a:pt x="8275" y="8045"/>
                  <a:pt x="8061" y="8259"/>
                  <a:pt x="8061" y="8521"/>
                </a:cubicBezTo>
                <a:cubicBezTo>
                  <a:pt x="8061" y="8785"/>
                  <a:pt x="8275" y="8999"/>
                  <a:pt x="8539" y="8999"/>
                </a:cubicBezTo>
                <a:cubicBezTo>
                  <a:pt x="8748" y="8999"/>
                  <a:pt x="8921" y="9169"/>
                  <a:pt x="8921" y="9381"/>
                </a:cubicBezTo>
                <a:cubicBezTo>
                  <a:pt x="8921" y="9592"/>
                  <a:pt x="8750" y="9763"/>
                  <a:pt x="8539" y="9763"/>
                </a:cubicBezTo>
                <a:cubicBezTo>
                  <a:pt x="7982" y="9763"/>
                  <a:pt x="7510" y="9392"/>
                  <a:pt x="7353" y="8886"/>
                </a:cubicBezTo>
                <a:lnTo>
                  <a:pt x="6386" y="8886"/>
                </a:lnTo>
                <a:cubicBezTo>
                  <a:pt x="5756" y="8886"/>
                  <a:pt x="5243" y="8373"/>
                  <a:pt x="5243" y="7743"/>
                </a:cubicBezTo>
                <a:lnTo>
                  <a:pt x="5243" y="5264"/>
                </a:lnTo>
                <a:lnTo>
                  <a:pt x="3813" y="5264"/>
                </a:lnTo>
                <a:lnTo>
                  <a:pt x="3813" y="5874"/>
                </a:lnTo>
                <a:cubicBezTo>
                  <a:pt x="3813" y="6370"/>
                  <a:pt x="3494" y="6794"/>
                  <a:pt x="3051" y="6953"/>
                </a:cubicBezTo>
                <a:lnTo>
                  <a:pt x="3051" y="9379"/>
                </a:lnTo>
                <a:cubicBezTo>
                  <a:pt x="3051" y="9590"/>
                  <a:pt x="2882" y="9761"/>
                  <a:pt x="2670" y="9761"/>
                </a:cubicBezTo>
                <a:cubicBezTo>
                  <a:pt x="2459" y="9761"/>
                  <a:pt x="2288" y="9592"/>
                  <a:pt x="2288" y="9379"/>
                </a:cubicBezTo>
                <a:lnTo>
                  <a:pt x="2288" y="6632"/>
                </a:lnTo>
                <a:cubicBezTo>
                  <a:pt x="2288" y="6422"/>
                  <a:pt x="2457" y="6251"/>
                  <a:pt x="2670" y="6251"/>
                </a:cubicBezTo>
                <a:cubicBezTo>
                  <a:pt x="2879" y="6251"/>
                  <a:pt x="3051" y="6078"/>
                  <a:pt x="3051" y="5869"/>
                </a:cubicBezTo>
                <a:lnTo>
                  <a:pt x="3051" y="3792"/>
                </a:lnTo>
                <a:cubicBezTo>
                  <a:pt x="3051" y="3582"/>
                  <a:pt x="2879" y="3411"/>
                  <a:pt x="2670" y="3411"/>
                </a:cubicBezTo>
                <a:lnTo>
                  <a:pt x="1144" y="3411"/>
                </a:lnTo>
                <a:cubicBezTo>
                  <a:pt x="935" y="3411"/>
                  <a:pt x="762" y="3582"/>
                  <a:pt x="762" y="3792"/>
                </a:cubicBezTo>
                <a:lnTo>
                  <a:pt x="762" y="5869"/>
                </a:lnTo>
                <a:cubicBezTo>
                  <a:pt x="762" y="6078"/>
                  <a:pt x="935" y="6251"/>
                  <a:pt x="1144" y="6251"/>
                </a:cubicBezTo>
                <a:cubicBezTo>
                  <a:pt x="1355" y="6251"/>
                  <a:pt x="1526" y="6420"/>
                  <a:pt x="1526" y="6632"/>
                </a:cubicBezTo>
                <a:lnTo>
                  <a:pt x="1526" y="9375"/>
                </a:lnTo>
                <a:cubicBezTo>
                  <a:pt x="1526" y="9584"/>
                  <a:pt x="1356" y="9757"/>
                  <a:pt x="1144" y="9757"/>
                </a:cubicBezTo>
                <a:cubicBezTo>
                  <a:pt x="935" y="9757"/>
                  <a:pt x="762" y="9587"/>
                  <a:pt x="762" y="9375"/>
                </a:cubicBezTo>
                <a:lnTo>
                  <a:pt x="762" y="6947"/>
                </a:lnTo>
                <a:cubicBezTo>
                  <a:pt x="320" y="6790"/>
                  <a:pt x="1" y="6367"/>
                  <a:pt x="1" y="5869"/>
                </a:cubicBezTo>
                <a:lnTo>
                  <a:pt x="1" y="3792"/>
                </a:lnTo>
                <a:cubicBezTo>
                  <a:pt x="1" y="3162"/>
                  <a:pt x="515" y="2649"/>
                  <a:pt x="1144" y="2649"/>
                </a:cubicBezTo>
                <a:lnTo>
                  <a:pt x="2670" y="2649"/>
                </a:lnTo>
                <a:cubicBezTo>
                  <a:pt x="3299" y="2649"/>
                  <a:pt x="3813" y="3162"/>
                  <a:pt x="3813" y="3792"/>
                </a:cubicBezTo>
                <a:lnTo>
                  <a:pt x="3813" y="4498"/>
                </a:lnTo>
                <a:lnTo>
                  <a:pt x="5243" y="4498"/>
                </a:lnTo>
                <a:lnTo>
                  <a:pt x="5243" y="2020"/>
                </a:lnTo>
                <a:cubicBezTo>
                  <a:pt x="5243" y="1390"/>
                  <a:pt x="5756" y="877"/>
                  <a:pt x="6386" y="877"/>
                </a:cubicBezTo>
                <a:lnTo>
                  <a:pt x="7353" y="877"/>
                </a:lnTo>
                <a:cubicBezTo>
                  <a:pt x="7509" y="369"/>
                  <a:pt x="7982" y="1"/>
                  <a:pt x="8539" y="1"/>
                </a:cubicBezTo>
                <a:cubicBezTo>
                  <a:pt x="9222" y="1"/>
                  <a:pt x="9778" y="557"/>
                  <a:pt x="9778" y="1239"/>
                </a:cubicBezTo>
                <a:cubicBezTo>
                  <a:pt x="9778" y="1450"/>
                  <a:pt x="9608" y="1621"/>
                  <a:pt x="9396" y="1621"/>
                </a:cubicBezTo>
                <a:cubicBezTo>
                  <a:pt x="9184" y="1621"/>
                  <a:pt x="9014" y="1452"/>
                  <a:pt x="9014" y="1239"/>
                </a:cubicBezTo>
                <a:cubicBezTo>
                  <a:pt x="9014" y="977"/>
                  <a:pt x="8800" y="763"/>
                  <a:pt x="8536" y="763"/>
                </a:cubicBezTo>
                <a:cubicBezTo>
                  <a:pt x="8274" y="763"/>
                  <a:pt x="8060" y="977"/>
                  <a:pt x="8060" y="1239"/>
                </a:cubicBezTo>
                <a:cubicBezTo>
                  <a:pt x="8060" y="1503"/>
                  <a:pt x="8274" y="1717"/>
                  <a:pt x="8536" y="1717"/>
                </a:cubicBezTo>
                <a:cubicBezTo>
                  <a:pt x="8747" y="1717"/>
                  <a:pt x="8918" y="1887"/>
                  <a:pt x="8918" y="2099"/>
                </a:cubicBezTo>
                <a:cubicBezTo>
                  <a:pt x="8918" y="2308"/>
                  <a:pt x="8748" y="2481"/>
                  <a:pt x="8536" y="2481"/>
                </a:cubicBezTo>
                <a:cubicBezTo>
                  <a:pt x="7994" y="2481"/>
                  <a:pt x="7531" y="2129"/>
                  <a:pt x="7365" y="1642"/>
                </a:cubicBezTo>
                <a:lnTo>
                  <a:pt x="6386" y="1642"/>
                </a:lnTo>
                <a:cubicBezTo>
                  <a:pt x="6175" y="1642"/>
                  <a:pt x="6004" y="1813"/>
                  <a:pt x="6004" y="2024"/>
                </a:cubicBezTo>
                <a:lnTo>
                  <a:pt x="6004" y="4501"/>
                </a:lnTo>
                <a:lnTo>
                  <a:pt x="7359" y="4501"/>
                </a:lnTo>
                <a:cubicBezTo>
                  <a:pt x="7519" y="4005"/>
                  <a:pt x="7986" y="3644"/>
                  <a:pt x="8536" y="3644"/>
                </a:cubicBezTo>
                <a:cubicBezTo>
                  <a:pt x="9220" y="3644"/>
                  <a:pt x="9776" y="4200"/>
                  <a:pt x="9776" y="4883"/>
                </a:cubicBezTo>
                <a:cubicBezTo>
                  <a:pt x="9776" y="5093"/>
                  <a:pt x="9605" y="5264"/>
                  <a:pt x="9394" y="5264"/>
                </a:cubicBezTo>
                <a:cubicBezTo>
                  <a:pt x="9184" y="5264"/>
                  <a:pt x="9013" y="5095"/>
                  <a:pt x="9013" y="4883"/>
                </a:cubicBezTo>
                <a:cubicBezTo>
                  <a:pt x="9013" y="4620"/>
                  <a:pt x="8799" y="4406"/>
                  <a:pt x="8535" y="4406"/>
                </a:cubicBezTo>
                <a:cubicBezTo>
                  <a:pt x="8278" y="4405"/>
                  <a:pt x="8064" y="4618"/>
                  <a:pt x="8064" y="4881"/>
                </a:cubicBezTo>
                <a:close/>
                <a:moveTo>
                  <a:pt x="769" y="1146"/>
                </a:moveTo>
                <a:cubicBezTo>
                  <a:pt x="769" y="517"/>
                  <a:pt x="1282" y="2"/>
                  <a:pt x="1912" y="2"/>
                </a:cubicBezTo>
                <a:cubicBezTo>
                  <a:pt x="2541" y="2"/>
                  <a:pt x="3054" y="517"/>
                  <a:pt x="3054" y="1146"/>
                </a:cubicBezTo>
                <a:cubicBezTo>
                  <a:pt x="3054" y="1777"/>
                  <a:pt x="2541" y="2290"/>
                  <a:pt x="1912" y="2290"/>
                </a:cubicBezTo>
                <a:cubicBezTo>
                  <a:pt x="1282" y="2290"/>
                  <a:pt x="769" y="1777"/>
                  <a:pt x="769" y="1146"/>
                </a:cubicBezTo>
                <a:close/>
                <a:moveTo>
                  <a:pt x="1531" y="1146"/>
                </a:moveTo>
                <a:cubicBezTo>
                  <a:pt x="1531" y="1357"/>
                  <a:pt x="1702" y="1528"/>
                  <a:pt x="1912" y="1528"/>
                </a:cubicBezTo>
                <a:cubicBezTo>
                  <a:pt x="2121" y="1528"/>
                  <a:pt x="2294" y="1357"/>
                  <a:pt x="2294" y="1146"/>
                </a:cubicBezTo>
                <a:cubicBezTo>
                  <a:pt x="2294" y="937"/>
                  <a:pt x="2121" y="764"/>
                  <a:pt x="1912" y="764"/>
                </a:cubicBezTo>
                <a:cubicBezTo>
                  <a:pt x="1702" y="764"/>
                  <a:pt x="1531" y="937"/>
                  <a:pt x="1531" y="1146"/>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85;p77">
            <a:extLst>
              <a:ext uri="{FF2B5EF4-FFF2-40B4-BE49-F238E27FC236}">
                <a16:creationId xmlns:a16="http://schemas.microsoft.com/office/drawing/2014/main" id="{848E62D1-B055-0B17-898D-67E0113A39FF}"/>
              </a:ext>
            </a:extLst>
          </p:cNvPr>
          <p:cNvSpPr/>
          <p:nvPr/>
        </p:nvSpPr>
        <p:spPr>
          <a:xfrm>
            <a:off x="4506416" y="1701472"/>
            <a:ext cx="271766" cy="271766"/>
          </a:xfrm>
          <a:custGeom>
            <a:avLst/>
            <a:gdLst/>
            <a:ahLst/>
            <a:cxnLst/>
            <a:rect l="l" t="t" r="r" b="b"/>
            <a:pathLst>
              <a:path w="9774" h="9774" extrusionOk="0">
                <a:moveTo>
                  <a:pt x="9391" y="6129"/>
                </a:moveTo>
                <a:cubicBezTo>
                  <a:pt x="9355" y="6129"/>
                  <a:pt x="9318" y="6135"/>
                  <a:pt x="9286" y="6144"/>
                </a:cubicBezTo>
                <a:cubicBezTo>
                  <a:pt x="9253" y="6135"/>
                  <a:pt x="9217" y="6129"/>
                  <a:pt x="9181" y="6129"/>
                </a:cubicBezTo>
                <a:lnTo>
                  <a:pt x="6623" y="6129"/>
                </a:lnTo>
                <a:cubicBezTo>
                  <a:pt x="6499" y="6129"/>
                  <a:pt x="6385" y="6188"/>
                  <a:pt x="6313" y="6289"/>
                </a:cubicBezTo>
                <a:lnTo>
                  <a:pt x="5855" y="6930"/>
                </a:lnTo>
                <a:lnTo>
                  <a:pt x="3862" y="6930"/>
                </a:lnTo>
                <a:lnTo>
                  <a:pt x="3404" y="6289"/>
                </a:lnTo>
                <a:cubicBezTo>
                  <a:pt x="3331" y="6187"/>
                  <a:pt x="3217" y="6129"/>
                  <a:pt x="3093" y="6129"/>
                </a:cubicBezTo>
                <a:lnTo>
                  <a:pt x="1337" y="6129"/>
                </a:lnTo>
                <a:lnTo>
                  <a:pt x="1337" y="4200"/>
                </a:lnTo>
                <a:cubicBezTo>
                  <a:pt x="1337" y="3991"/>
                  <a:pt x="1508" y="3818"/>
                  <a:pt x="1719" y="3818"/>
                </a:cubicBezTo>
                <a:lnTo>
                  <a:pt x="8055" y="3818"/>
                </a:lnTo>
                <a:cubicBezTo>
                  <a:pt x="8265" y="3818"/>
                  <a:pt x="8437" y="3991"/>
                  <a:pt x="8437" y="4200"/>
                </a:cubicBezTo>
                <a:lnTo>
                  <a:pt x="8437" y="4602"/>
                </a:lnTo>
                <a:cubicBezTo>
                  <a:pt x="8437" y="4811"/>
                  <a:pt x="8608" y="4983"/>
                  <a:pt x="8819" y="4983"/>
                </a:cubicBezTo>
                <a:cubicBezTo>
                  <a:pt x="9028" y="4983"/>
                  <a:pt x="9201" y="4811"/>
                  <a:pt x="9201" y="4602"/>
                </a:cubicBezTo>
                <a:lnTo>
                  <a:pt x="9201" y="4200"/>
                </a:lnTo>
                <a:cubicBezTo>
                  <a:pt x="9201" y="3861"/>
                  <a:pt x="9051" y="3557"/>
                  <a:pt x="8817" y="3348"/>
                </a:cubicBezTo>
                <a:cubicBezTo>
                  <a:pt x="8817" y="3340"/>
                  <a:pt x="8819" y="3333"/>
                  <a:pt x="8819" y="3322"/>
                </a:cubicBezTo>
                <a:lnTo>
                  <a:pt x="8819" y="2673"/>
                </a:lnTo>
                <a:cubicBezTo>
                  <a:pt x="8819" y="2336"/>
                  <a:pt x="8672" y="2030"/>
                  <a:pt x="8437" y="1821"/>
                </a:cubicBezTo>
                <a:lnTo>
                  <a:pt x="8437" y="1146"/>
                </a:lnTo>
                <a:cubicBezTo>
                  <a:pt x="8437" y="514"/>
                  <a:pt x="7924" y="1"/>
                  <a:pt x="7292" y="1"/>
                </a:cubicBezTo>
                <a:lnTo>
                  <a:pt x="2482" y="1"/>
                </a:lnTo>
                <a:cubicBezTo>
                  <a:pt x="1850" y="1"/>
                  <a:pt x="1337" y="514"/>
                  <a:pt x="1337" y="1146"/>
                </a:cubicBezTo>
                <a:lnTo>
                  <a:pt x="1337" y="1821"/>
                </a:lnTo>
                <a:cubicBezTo>
                  <a:pt x="1102" y="2030"/>
                  <a:pt x="955" y="2334"/>
                  <a:pt x="955" y="2673"/>
                </a:cubicBezTo>
                <a:lnTo>
                  <a:pt x="955" y="3246"/>
                </a:lnTo>
                <a:cubicBezTo>
                  <a:pt x="955" y="3279"/>
                  <a:pt x="958" y="3310"/>
                  <a:pt x="966" y="3337"/>
                </a:cubicBezTo>
                <a:cubicBezTo>
                  <a:pt x="726" y="3548"/>
                  <a:pt x="573" y="3857"/>
                  <a:pt x="573" y="4200"/>
                </a:cubicBezTo>
                <a:lnTo>
                  <a:pt x="573" y="6129"/>
                </a:lnTo>
                <a:lnTo>
                  <a:pt x="554" y="6129"/>
                </a:lnTo>
                <a:cubicBezTo>
                  <a:pt x="523" y="6129"/>
                  <a:pt x="495" y="6132"/>
                  <a:pt x="468" y="6138"/>
                </a:cubicBezTo>
                <a:cubicBezTo>
                  <a:pt x="442" y="6132"/>
                  <a:pt x="413" y="6129"/>
                  <a:pt x="383" y="6129"/>
                </a:cubicBezTo>
                <a:cubicBezTo>
                  <a:pt x="172" y="6129"/>
                  <a:pt x="1" y="6300"/>
                  <a:pt x="1" y="6510"/>
                </a:cubicBezTo>
                <a:lnTo>
                  <a:pt x="1" y="8246"/>
                </a:lnTo>
                <a:cubicBezTo>
                  <a:pt x="1" y="9089"/>
                  <a:pt x="686" y="9773"/>
                  <a:pt x="1528" y="9773"/>
                </a:cubicBezTo>
                <a:lnTo>
                  <a:pt x="8246" y="9773"/>
                </a:lnTo>
                <a:cubicBezTo>
                  <a:pt x="9088" y="9773"/>
                  <a:pt x="9773" y="9089"/>
                  <a:pt x="9773" y="8246"/>
                </a:cubicBezTo>
                <a:lnTo>
                  <a:pt x="9773" y="6510"/>
                </a:lnTo>
                <a:cubicBezTo>
                  <a:pt x="9773" y="6300"/>
                  <a:pt x="9604" y="6129"/>
                  <a:pt x="9391" y="6129"/>
                </a:cubicBezTo>
                <a:close/>
                <a:moveTo>
                  <a:pt x="2100" y="1146"/>
                </a:moveTo>
                <a:cubicBezTo>
                  <a:pt x="2100" y="937"/>
                  <a:pt x="2271" y="764"/>
                  <a:pt x="2482" y="764"/>
                </a:cubicBezTo>
                <a:lnTo>
                  <a:pt x="7292" y="764"/>
                </a:lnTo>
                <a:cubicBezTo>
                  <a:pt x="7501" y="764"/>
                  <a:pt x="7674" y="937"/>
                  <a:pt x="7674" y="1146"/>
                </a:cubicBezTo>
                <a:lnTo>
                  <a:pt x="7674" y="1528"/>
                </a:lnTo>
                <a:lnTo>
                  <a:pt x="2100" y="1528"/>
                </a:lnTo>
                <a:close/>
                <a:moveTo>
                  <a:pt x="1719" y="2673"/>
                </a:moveTo>
                <a:cubicBezTo>
                  <a:pt x="1719" y="2464"/>
                  <a:pt x="1890" y="2291"/>
                  <a:pt x="2100" y="2291"/>
                </a:cubicBezTo>
                <a:lnTo>
                  <a:pt x="7674" y="2291"/>
                </a:lnTo>
                <a:cubicBezTo>
                  <a:pt x="7883" y="2291"/>
                  <a:pt x="8055" y="2464"/>
                  <a:pt x="8055" y="2673"/>
                </a:cubicBezTo>
                <a:lnTo>
                  <a:pt x="8055" y="3055"/>
                </a:lnTo>
                <a:lnTo>
                  <a:pt x="1719" y="3055"/>
                </a:lnTo>
                <a:close/>
                <a:moveTo>
                  <a:pt x="8246" y="9010"/>
                </a:moveTo>
                <a:lnTo>
                  <a:pt x="1528" y="9010"/>
                </a:lnTo>
                <a:cubicBezTo>
                  <a:pt x="1105" y="9010"/>
                  <a:pt x="764" y="8669"/>
                  <a:pt x="764" y="8246"/>
                </a:cubicBezTo>
                <a:lnTo>
                  <a:pt x="764" y="6892"/>
                </a:lnTo>
                <a:lnTo>
                  <a:pt x="2896" y="6892"/>
                </a:lnTo>
                <a:lnTo>
                  <a:pt x="3354" y="7533"/>
                </a:lnTo>
                <a:cubicBezTo>
                  <a:pt x="3426" y="7634"/>
                  <a:pt x="3540" y="7694"/>
                  <a:pt x="3665" y="7694"/>
                </a:cubicBezTo>
                <a:lnTo>
                  <a:pt x="6051" y="7694"/>
                </a:lnTo>
                <a:cubicBezTo>
                  <a:pt x="6176" y="7694"/>
                  <a:pt x="6290" y="7634"/>
                  <a:pt x="6362" y="7533"/>
                </a:cubicBezTo>
                <a:lnTo>
                  <a:pt x="6820" y="6892"/>
                </a:lnTo>
                <a:lnTo>
                  <a:pt x="9010" y="6892"/>
                </a:lnTo>
                <a:lnTo>
                  <a:pt x="9010" y="8246"/>
                </a:lnTo>
                <a:cubicBezTo>
                  <a:pt x="9010" y="8669"/>
                  <a:pt x="8668" y="9010"/>
                  <a:pt x="8246" y="9010"/>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51"/>
          <p:cNvSpPr/>
          <p:nvPr/>
        </p:nvSpPr>
        <p:spPr>
          <a:xfrm>
            <a:off x="1105113" y="1729800"/>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txBox="1">
            <a:spLocks noGrp="1"/>
          </p:cNvSpPr>
          <p:nvPr>
            <p:ph type="title"/>
          </p:nvPr>
        </p:nvSpPr>
        <p:spPr>
          <a:xfrm>
            <a:off x="3221500" y="1872900"/>
            <a:ext cx="5268900" cy="841800"/>
          </a:xfrm>
          <a:prstGeom prst="rect">
            <a:avLst/>
          </a:prstGeom>
        </p:spPr>
        <p:txBody>
          <a:bodyPr spcFirstLastPara="1" wrap="square" lIns="91425" tIns="91425" rIns="91425" bIns="91425" anchor="t" anchorCtr="0">
            <a:noAutofit/>
          </a:bodyPr>
          <a:lstStyle/>
          <a:p>
            <a:r>
              <a:rPr lang="en">
                <a:solidFill>
                  <a:schemeClr val="bg1"/>
                </a:solidFill>
              </a:rPr>
              <a:t>KEY </a:t>
            </a:r>
            <a:r>
              <a:rPr lang="en">
                <a:solidFill>
                  <a:schemeClr val="accent4"/>
                </a:solidFill>
              </a:rPr>
              <a:t>CONCEPTS</a:t>
            </a:r>
          </a:p>
        </p:txBody>
      </p:sp>
      <p:sp>
        <p:nvSpPr>
          <p:cNvPr id="1422" name="Google Shape;1422;p51"/>
          <p:cNvSpPr txBox="1">
            <a:spLocks noGrp="1"/>
          </p:cNvSpPr>
          <p:nvPr>
            <p:ph type="title" idx="2"/>
          </p:nvPr>
        </p:nvSpPr>
        <p:spPr>
          <a:xfrm>
            <a:off x="1172013" y="192150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cxnSp>
        <p:nvCxnSpPr>
          <p:cNvPr id="1424" name="Google Shape;1424;p51"/>
          <p:cNvCxnSpPr>
            <a:endCxn id="1421" idx="1"/>
          </p:cNvCxnSpPr>
          <p:nvPr/>
        </p:nvCxnSpPr>
        <p:spPr>
          <a:xfrm rot="10800000" flipH="1">
            <a:off x="2788900" y="2293800"/>
            <a:ext cx="432600" cy="278100"/>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425" name="Google Shape;1425;p51"/>
          <p:cNvCxnSpPr>
            <a:cxnSpLocks/>
            <a:stCxn id="1420" idx="6"/>
          </p:cNvCxnSpPr>
          <p:nvPr/>
        </p:nvCxnSpPr>
        <p:spPr>
          <a:xfrm>
            <a:off x="2789013" y="2571750"/>
            <a:ext cx="432600" cy="383400"/>
          </a:xfrm>
          <a:prstGeom prst="bentConnector3">
            <a:avLst>
              <a:gd name="adj1" fmla="val 49985"/>
            </a:avLst>
          </a:prstGeom>
          <a:noFill/>
          <a:ln w="9525" cap="rnd" cmpd="sng">
            <a:solidFill>
              <a:schemeClr val="accent4"/>
            </a:solidFill>
            <a:prstDash val="solid"/>
            <a:round/>
            <a:headEnd type="none" w="med" len="med"/>
            <a:tailEnd type="none" w="med" len="med"/>
          </a:ln>
        </p:spPr>
      </p:cxnSp>
      <p:pic>
        <p:nvPicPr>
          <p:cNvPr id="7" name="Picture 6">
            <a:extLst>
              <a:ext uri="{FF2B5EF4-FFF2-40B4-BE49-F238E27FC236}">
                <a16:creationId xmlns:a16="http://schemas.microsoft.com/office/drawing/2014/main" id="{3BEAC371-71E3-673D-8896-BDF9B36BBF64}"/>
              </a:ext>
            </a:extLst>
          </p:cNvPr>
          <p:cNvPicPr>
            <a:picLocks noChangeAspect="1"/>
          </p:cNvPicPr>
          <p:nvPr/>
        </p:nvPicPr>
        <p:blipFill>
          <a:blip r:embed="rId3"/>
          <a:stretch>
            <a:fillRect/>
          </a:stretch>
        </p:blipFill>
        <p:spPr>
          <a:xfrm>
            <a:off x="3340679" y="2766972"/>
            <a:ext cx="540000" cy="540000"/>
          </a:xfrm>
          <a:prstGeom prst="rect">
            <a:avLst/>
          </a:prstGeom>
        </p:spPr>
      </p:pic>
    </p:spTree>
  </p:cSld>
  <p:clrMapOvr>
    <a:masterClrMapping/>
  </p:clrMapOvr>
  <p:transition spd="slow">
    <p:push dir="u"/>
  </p:transition>
</p:sld>
</file>

<file path=ppt/theme/theme1.xml><?xml version="1.0" encoding="utf-8"?>
<a:theme xmlns:a="http://schemas.openxmlformats.org/drawingml/2006/main" name="History of Internet Class for College by Slidesgo">
  <a:themeElements>
    <a:clrScheme name="Simple Light">
      <a:dk1>
        <a:srgbClr val="000000"/>
      </a:dk1>
      <a:lt1>
        <a:srgbClr val="F3F3F3"/>
      </a:lt1>
      <a:dk2>
        <a:srgbClr val="00183A"/>
      </a:dk2>
      <a:lt2>
        <a:srgbClr val="012060"/>
      </a:lt2>
      <a:accent1>
        <a:srgbClr val="022E88"/>
      </a:accent1>
      <a:accent2>
        <a:srgbClr val="006AFF"/>
      </a:accent2>
      <a:accent3>
        <a:srgbClr val="0182AA"/>
      </a:accent3>
      <a:accent4>
        <a:srgbClr val="20F8FD"/>
      </a:accent4>
      <a:accent5>
        <a:srgbClr val="748BFF"/>
      </a:accent5>
      <a:accent6>
        <a:srgbClr val="7659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33</Notes>
  <HiddenSlides>0</HiddenSlide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History of Internet Class for College by Slidesgo</vt:lpstr>
      <vt:lpstr>Slidesgo Final Pages</vt:lpstr>
      <vt:lpstr>MESSAGE QUEUE TELEMETRY TRANSPORT</vt:lpstr>
      <vt:lpstr>01</vt:lpstr>
      <vt:lpstr>INTRODUCTION</vt:lpstr>
      <vt:lpstr>WHAT IS MQTT</vt:lpstr>
      <vt:lpstr>MQTT IS THE IDEAL CHOICE IN</vt:lpstr>
      <vt:lpstr>MQTT IS THE IDEAL CHOICE IN</vt:lpstr>
      <vt:lpstr>SALIENT FEATURES</vt:lpstr>
      <vt:lpstr>SALIENT FEATURES </vt:lpstr>
      <vt:lpstr>KEY CONCEPTS</vt:lpstr>
      <vt:lpstr>RESUMMARIZE CONCEPTS</vt:lpstr>
      <vt:lpstr>RESUMMARIZE CONCEPTS</vt:lpstr>
      <vt:lpstr>RESUMMARIZE CONCEPTS</vt:lpstr>
      <vt:lpstr>HOW DOES MQTT WORK</vt:lpstr>
      <vt:lpstr>APPLICABILITY</vt:lpstr>
      <vt:lpstr>AUTOMOTIVE</vt:lpstr>
      <vt:lpstr>LOGISTICS</vt:lpstr>
      <vt:lpstr>MANUFACTURING</vt:lpstr>
      <vt:lpstr>SMART HOME</vt:lpstr>
      <vt:lpstr>OIL &amp; GAS</vt:lpstr>
      <vt:lpstr>MESSENGER</vt:lpstr>
      <vt:lpstr>04</vt:lpstr>
      <vt:lpstr>ADVANTAGES OF MQTT </vt:lpstr>
      <vt:lpstr>DISADVANTAGES OF MQTT </vt:lpstr>
      <vt:lpstr>MQTT WITH HTTP</vt:lpstr>
      <vt:lpstr>MQTT WITH HTTP</vt:lpstr>
      <vt:lpstr>MQTT WITH HTTP</vt:lpstr>
      <vt:lpstr>MQTT WITH HTTP</vt:lpstr>
      <vt:lpstr>MQTT WITH HTTP</vt:lpstr>
      <vt:lpstr>MQTT WITH HTTP</vt:lpstr>
      <vt:lpstr>MQTT WITH HTTP PERFORMANCE IN IOT</vt:lpstr>
      <vt:lpstr>REFERENCES</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INTERNET CLASS FOR COLLEGE</dc:title>
  <cp:revision>1</cp:revision>
  <dcterms:modified xsi:type="dcterms:W3CDTF">2022-11-24T04:21:38Z</dcterms:modified>
</cp:coreProperties>
</file>